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4"/>
  </p:notesMasterIdLst>
  <p:handoutMasterIdLst>
    <p:handoutMasterId r:id="rId45"/>
  </p:handoutMasterIdLst>
  <p:sldIdLst>
    <p:sldId id="291" r:id="rId2"/>
    <p:sldId id="262" r:id="rId3"/>
    <p:sldId id="317" r:id="rId4"/>
    <p:sldId id="319" r:id="rId5"/>
    <p:sldId id="320" r:id="rId6"/>
    <p:sldId id="329" r:id="rId7"/>
    <p:sldId id="326" r:id="rId8"/>
    <p:sldId id="321" r:id="rId9"/>
    <p:sldId id="365" r:id="rId10"/>
    <p:sldId id="346" r:id="rId11"/>
    <p:sldId id="364" r:id="rId12"/>
    <p:sldId id="366" r:id="rId13"/>
    <p:sldId id="361" r:id="rId14"/>
    <p:sldId id="378" r:id="rId15"/>
    <p:sldId id="373" r:id="rId16"/>
    <p:sldId id="367" r:id="rId17"/>
    <p:sldId id="337" r:id="rId18"/>
    <p:sldId id="348" r:id="rId19"/>
    <p:sldId id="376" r:id="rId20"/>
    <p:sldId id="347" r:id="rId21"/>
    <p:sldId id="339" r:id="rId22"/>
    <p:sldId id="292" r:id="rId23"/>
    <p:sldId id="351" r:id="rId24"/>
    <p:sldId id="293" r:id="rId25"/>
    <p:sldId id="294" r:id="rId26"/>
    <p:sldId id="295" r:id="rId27"/>
    <p:sldId id="296" r:id="rId28"/>
    <p:sldId id="297" r:id="rId29"/>
    <p:sldId id="298" r:id="rId30"/>
    <p:sldId id="352" r:id="rId31"/>
    <p:sldId id="331" r:id="rId32"/>
    <p:sldId id="301" r:id="rId33"/>
    <p:sldId id="302" r:id="rId34"/>
    <p:sldId id="303" r:id="rId35"/>
    <p:sldId id="334" r:id="rId36"/>
    <p:sldId id="350" r:id="rId37"/>
    <p:sldId id="377" r:id="rId38"/>
    <p:sldId id="304" r:id="rId39"/>
    <p:sldId id="357" r:id="rId40"/>
    <p:sldId id="372" r:id="rId41"/>
    <p:sldId id="369" r:id="rId42"/>
    <p:sldId id="332" r:id="rId43"/>
  </p:sldIdLst>
  <p:sldSz cx="12192000" cy="6858000"/>
  <p:notesSz cx="6858000" cy="9144000"/>
  <p:defaultTextStyle>
    <a:defPPr>
      <a:defRPr lang="en-US"/>
    </a:defPPr>
    <a:lvl1pPr algn="l" rtl="0" eaLnBrk="0" fontAlgn="base" hangingPunct="0">
      <a:spcBef>
        <a:spcPct val="0"/>
      </a:spcBef>
      <a:spcAft>
        <a:spcPct val="0"/>
      </a:spcAft>
      <a:defRPr kern="1200">
        <a:solidFill>
          <a:schemeClr val="tx1"/>
        </a:solidFill>
        <a:latin typeface="Source Sans Pro" charset="0"/>
        <a:ea typeface="ヒラギノ角ゴ Pro W3" charset="0"/>
        <a:cs typeface="+mn-cs"/>
      </a:defRPr>
    </a:lvl1pPr>
    <a:lvl2pPr marL="457200" algn="l" rtl="0" eaLnBrk="0" fontAlgn="base" hangingPunct="0">
      <a:spcBef>
        <a:spcPct val="0"/>
      </a:spcBef>
      <a:spcAft>
        <a:spcPct val="0"/>
      </a:spcAft>
      <a:defRPr kern="1200">
        <a:solidFill>
          <a:schemeClr val="tx1"/>
        </a:solidFill>
        <a:latin typeface="Source Sans Pro" charset="0"/>
        <a:ea typeface="ヒラギノ角ゴ Pro W3" charset="0"/>
        <a:cs typeface="+mn-cs"/>
      </a:defRPr>
    </a:lvl2pPr>
    <a:lvl3pPr marL="914400" algn="l" rtl="0" eaLnBrk="0" fontAlgn="base" hangingPunct="0">
      <a:spcBef>
        <a:spcPct val="0"/>
      </a:spcBef>
      <a:spcAft>
        <a:spcPct val="0"/>
      </a:spcAft>
      <a:defRPr kern="1200">
        <a:solidFill>
          <a:schemeClr val="tx1"/>
        </a:solidFill>
        <a:latin typeface="Source Sans Pro" charset="0"/>
        <a:ea typeface="ヒラギノ角ゴ Pro W3" charset="0"/>
        <a:cs typeface="+mn-cs"/>
      </a:defRPr>
    </a:lvl3pPr>
    <a:lvl4pPr marL="1371600" algn="l" rtl="0" eaLnBrk="0" fontAlgn="base" hangingPunct="0">
      <a:spcBef>
        <a:spcPct val="0"/>
      </a:spcBef>
      <a:spcAft>
        <a:spcPct val="0"/>
      </a:spcAft>
      <a:defRPr kern="1200">
        <a:solidFill>
          <a:schemeClr val="tx1"/>
        </a:solidFill>
        <a:latin typeface="Source Sans Pro" charset="0"/>
        <a:ea typeface="ヒラギノ角ゴ Pro W3" charset="0"/>
        <a:cs typeface="+mn-cs"/>
      </a:defRPr>
    </a:lvl4pPr>
    <a:lvl5pPr marL="1828800" algn="l" rtl="0" eaLnBrk="0" fontAlgn="base" hangingPunct="0">
      <a:spcBef>
        <a:spcPct val="0"/>
      </a:spcBef>
      <a:spcAft>
        <a:spcPct val="0"/>
      </a:spcAft>
      <a:defRPr kern="1200">
        <a:solidFill>
          <a:schemeClr val="tx1"/>
        </a:solidFill>
        <a:latin typeface="Source Sans Pro" charset="0"/>
        <a:ea typeface="ヒラギノ角ゴ Pro W3" charset="0"/>
        <a:cs typeface="+mn-cs"/>
      </a:defRPr>
    </a:lvl5pPr>
    <a:lvl6pPr marL="2286000" algn="l" defTabSz="457200" rtl="0" eaLnBrk="1" latinLnBrk="0" hangingPunct="1">
      <a:defRPr kern="1200">
        <a:solidFill>
          <a:schemeClr val="tx1"/>
        </a:solidFill>
        <a:latin typeface="Source Sans Pro" charset="0"/>
        <a:ea typeface="ヒラギノ角ゴ Pro W3" charset="0"/>
        <a:cs typeface="+mn-cs"/>
      </a:defRPr>
    </a:lvl6pPr>
    <a:lvl7pPr marL="2743200" algn="l" defTabSz="457200" rtl="0" eaLnBrk="1" latinLnBrk="0" hangingPunct="1">
      <a:defRPr kern="1200">
        <a:solidFill>
          <a:schemeClr val="tx1"/>
        </a:solidFill>
        <a:latin typeface="Source Sans Pro" charset="0"/>
        <a:ea typeface="ヒラギノ角ゴ Pro W3" charset="0"/>
        <a:cs typeface="+mn-cs"/>
      </a:defRPr>
    </a:lvl7pPr>
    <a:lvl8pPr marL="3200400" algn="l" defTabSz="457200" rtl="0" eaLnBrk="1" latinLnBrk="0" hangingPunct="1">
      <a:defRPr kern="1200">
        <a:solidFill>
          <a:schemeClr val="tx1"/>
        </a:solidFill>
        <a:latin typeface="Source Sans Pro" charset="0"/>
        <a:ea typeface="ヒラギノ角ゴ Pro W3" charset="0"/>
        <a:cs typeface="+mn-cs"/>
      </a:defRPr>
    </a:lvl8pPr>
    <a:lvl9pPr marL="3657600" algn="l" defTabSz="457200" rtl="0" eaLnBrk="1" latinLnBrk="0" hangingPunct="1">
      <a:defRPr kern="1200">
        <a:solidFill>
          <a:schemeClr val="tx1"/>
        </a:solidFill>
        <a:latin typeface="Source Sans Pro" charset="0"/>
        <a:ea typeface="ヒラギノ角ゴ Pro W3" charset="0"/>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2A5B4"/>
    <a:srgbClr val="003955"/>
    <a:srgbClr val="FF7037"/>
    <a:srgbClr val="016C6F"/>
    <a:srgbClr val="016C57"/>
    <a:srgbClr val="447E93"/>
    <a:srgbClr val="FFCCFF"/>
    <a:srgbClr val="66FF66"/>
    <a:srgbClr val="99FF99"/>
    <a:srgbClr val="78F097"/>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071" autoAdjust="0"/>
    <p:restoredTop sz="94431" autoAdjust="0"/>
  </p:normalViewPr>
  <p:slideViewPr>
    <p:cSldViewPr snapToGrid="0">
      <p:cViewPr varScale="1">
        <p:scale>
          <a:sx n="69" d="100"/>
          <a:sy n="69" d="100"/>
        </p:scale>
        <p:origin x="936" y="66"/>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47" d="100"/>
        <a:sy n="47" d="100"/>
      </p:scale>
      <p:origin x="0" y="0"/>
    </p:cViewPr>
  </p:sorterViewPr>
  <p:notesViewPr>
    <p:cSldViewPr snapToGrid="0">
      <p:cViewPr>
        <p:scale>
          <a:sx n="24" d="100"/>
          <a:sy n="24" d="100"/>
        </p:scale>
        <p:origin x="3528" y="100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_rels/data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image" Target="../media/image14.png"/></Relationships>
</file>

<file path=ppt/diagrams/_rels/data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image" Target="../media/image48.png"/></Relationships>
</file>

<file path=ppt/diagrams/_rels/drawing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image" Target="../media/image14.png"/></Relationships>
</file>

<file path=ppt/diagrams/_rels/drawing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image" Target="../media/image48.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991389F-F499-4CFE-93D5-281D6E9F0553}" type="doc">
      <dgm:prSet loTypeId="urn:microsoft.com/office/officeart/2008/layout/AscendingPictureAccentProcess" loCatId="process" qsTypeId="urn:microsoft.com/office/officeart/2005/8/quickstyle/simple1" qsCatId="simple" csTypeId="urn:microsoft.com/office/officeart/2005/8/colors/accent1_2" csCatId="accent1" phldr="1"/>
      <dgm:spPr/>
      <dgm:t>
        <a:bodyPr/>
        <a:lstStyle/>
        <a:p>
          <a:endParaRPr lang="es-CO"/>
        </a:p>
      </dgm:t>
    </dgm:pt>
    <dgm:pt modelId="{9C6E6B1D-E880-4D4E-8833-82336F5BB3E0}">
      <dgm:prSet phldrT="[Texto]" custT="1"/>
      <dgm:spPr>
        <a:solidFill>
          <a:srgbClr val="447E93"/>
        </a:solidFill>
        <a:ln w="12700" cap="flat" cmpd="sng" algn="ctr">
          <a:noFill/>
          <a:prstDash val="solid"/>
          <a:miter lim="800000"/>
        </a:ln>
        <a:effectLst/>
      </dgm:spPr>
      <dgm:t>
        <a:bodyPr spcFirstLastPara="0" vert="horz" wrap="square" lIns="601278" tIns="106680" rIns="106680" bIns="106680" numCol="1" spcCol="1270" anchor="ctr" anchorCtr="0"/>
        <a:lstStyle/>
        <a:p>
          <a:pPr marL="0" lvl="0" indent="0" algn="ctr" defTabSz="1244600" rtl="0" eaLnBrk="0" fontAlgn="base" hangingPunct="0">
            <a:lnSpc>
              <a:spcPct val="90000"/>
            </a:lnSpc>
            <a:spcBef>
              <a:spcPct val="0"/>
            </a:spcBef>
            <a:spcAft>
              <a:spcPct val="0"/>
            </a:spcAft>
            <a:buNone/>
            <a:defRPr/>
          </a:pPr>
          <a:r>
            <a:rPr lang="es-CO" sz="2800" kern="0" dirty="0">
              <a:solidFill>
                <a:prstClr val="white"/>
              </a:solidFill>
              <a:latin typeface="+mn-lt"/>
              <a:ea typeface="ＭＳ Ｐゴシック" pitchFamily="34" charset="-128"/>
              <a:cs typeface="+mn-cs"/>
            </a:rPr>
            <a:t>Innovación </a:t>
          </a:r>
        </a:p>
      </dgm:t>
    </dgm:pt>
    <dgm:pt modelId="{6ABE4856-46F5-42BC-B666-2E6BEDDA6A98}" type="parTrans" cxnId="{FF339CFF-434B-44C5-8345-D0207D69BCB9}">
      <dgm:prSet/>
      <dgm:spPr/>
      <dgm:t>
        <a:bodyPr/>
        <a:lstStyle/>
        <a:p>
          <a:endParaRPr lang="es-CO"/>
        </a:p>
      </dgm:t>
    </dgm:pt>
    <dgm:pt modelId="{EF93661C-28FA-432C-AFB0-63F92080ABFC}" type="sibTrans" cxnId="{FF339CFF-434B-44C5-8345-D0207D69BCB9}">
      <dgm:prSet/>
      <dgm:spPr>
        <a:blipFill rotWithShape="1">
          <a:blip xmlns:r="http://schemas.openxmlformats.org/officeDocument/2006/relationships" r:embed="rId1"/>
          <a:stretch>
            <a:fillRect/>
          </a:stretch>
        </a:blipFill>
      </dgm:spPr>
      <dgm:t>
        <a:bodyPr/>
        <a:lstStyle/>
        <a:p>
          <a:endParaRPr lang="es-CO"/>
        </a:p>
      </dgm:t>
    </dgm:pt>
    <dgm:pt modelId="{916BAF58-6DF9-41F6-9C43-0A103C643D3F}">
      <dgm:prSet phldrT="[Texto]"/>
      <dgm:spPr>
        <a:solidFill>
          <a:srgbClr val="447E93"/>
        </a:solidFill>
        <a:ln>
          <a:noFill/>
        </a:ln>
        <a:effectLst/>
      </dgm:spPr>
      <dgm:t>
        <a:bodyPr wrap="none" anchor="ctr"/>
        <a:lstStyle/>
        <a:p>
          <a:pPr algn="ctr" rtl="0" eaLnBrk="0" fontAlgn="base" hangingPunct="0">
            <a:lnSpc>
              <a:spcPct val="90000"/>
            </a:lnSpc>
            <a:spcBef>
              <a:spcPct val="0"/>
            </a:spcBef>
            <a:spcAft>
              <a:spcPct val="0"/>
            </a:spcAft>
            <a:defRPr/>
          </a:pPr>
          <a:r>
            <a:rPr lang="es-CO" kern="0" dirty="0">
              <a:solidFill>
                <a:prstClr val="white"/>
              </a:solidFill>
              <a:latin typeface="+mn-lt"/>
              <a:ea typeface="ＭＳ Ｐゴシック" pitchFamily="34" charset="-128"/>
              <a:cs typeface="+mn-cs"/>
            </a:rPr>
            <a:t>Estratificación </a:t>
          </a:r>
        </a:p>
      </dgm:t>
    </dgm:pt>
    <dgm:pt modelId="{E28DC2F2-B039-4AC8-AFCD-CD3C413A4D06}" type="parTrans" cxnId="{EB5FB63D-FC77-4E64-9DD2-06F081DCD678}">
      <dgm:prSet/>
      <dgm:spPr/>
      <dgm:t>
        <a:bodyPr/>
        <a:lstStyle/>
        <a:p>
          <a:endParaRPr lang="es-CO"/>
        </a:p>
      </dgm:t>
    </dgm:pt>
    <dgm:pt modelId="{FC11E241-83A5-4397-B00F-F8DCBFF8132C}" type="sibTrans" cxnId="{EB5FB63D-FC77-4E64-9DD2-06F081DCD678}">
      <dgm:prSet/>
      <dgm:spPr>
        <a:blipFill rotWithShape="1">
          <a:blip xmlns:r="http://schemas.openxmlformats.org/officeDocument/2006/relationships" r:embed="rId2"/>
          <a:stretch>
            <a:fillRect/>
          </a:stretch>
        </a:blipFill>
      </dgm:spPr>
      <dgm:t>
        <a:bodyPr/>
        <a:lstStyle/>
        <a:p>
          <a:endParaRPr lang="es-CO"/>
        </a:p>
      </dgm:t>
    </dgm:pt>
    <dgm:pt modelId="{F603727C-0924-42B1-84E7-8263E2AD4731}" type="pres">
      <dgm:prSet presAssocID="{5991389F-F499-4CFE-93D5-281D6E9F0553}" presName="Name0" presStyleCnt="0">
        <dgm:presLayoutVars>
          <dgm:chMax val="7"/>
          <dgm:chPref val="7"/>
          <dgm:dir/>
        </dgm:presLayoutVars>
      </dgm:prSet>
      <dgm:spPr/>
      <dgm:t>
        <a:bodyPr/>
        <a:lstStyle/>
        <a:p>
          <a:endParaRPr lang="es-ES"/>
        </a:p>
      </dgm:t>
    </dgm:pt>
    <dgm:pt modelId="{25780BCE-3CC6-493C-B4D9-D24E926EDF60}" type="pres">
      <dgm:prSet presAssocID="{5991389F-F499-4CFE-93D5-281D6E9F0553}" presName="dot1" presStyleLbl="alignNode1" presStyleIdx="0" presStyleCnt="10"/>
      <dgm:spPr/>
    </dgm:pt>
    <dgm:pt modelId="{0120B6B0-EC8B-40C3-8EF6-41DB60978EDE}" type="pres">
      <dgm:prSet presAssocID="{5991389F-F499-4CFE-93D5-281D6E9F0553}" presName="dot2" presStyleLbl="alignNode1" presStyleIdx="1" presStyleCnt="10"/>
      <dgm:spPr/>
    </dgm:pt>
    <dgm:pt modelId="{C836E9F0-4A8E-47D3-8D2E-2E784E0FC144}" type="pres">
      <dgm:prSet presAssocID="{5991389F-F499-4CFE-93D5-281D6E9F0553}" presName="dot3" presStyleLbl="alignNode1" presStyleIdx="2" presStyleCnt="10"/>
      <dgm:spPr/>
    </dgm:pt>
    <dgm:pt modelId="{CA09BA69-299C-43DF-BAB0-B875453C3100}" type="pres">
      <dgm:prSet presAssocID="{5991389F-F499-4CFE-93D5-281D6E9F0553}" presName="dotArrow1" presStyleLbl="alignNode1" presStyleIdx="3" presStyleCnt="10"/>
      <dgm:spPr/>
    </dgm:pt>
    <dgm:pt modelId="{2D58BDCD-96FD-45A8-BD15-64C797CC5CF3}" type="pres">
      <dgm:prSet presAssocID="{5991389F-F499-4CFE-93D5-281D6E9F0553}" presName="dotArrow2" presStyleLbl="alignNode1" presStyleIdx="4" presStyleCnt="10"/>
      <dgm:spPr/>
    </dgm:pt>
    <dgm:pt modelId="{7DB8C87B-6BD6-44A6-B9D0-4C920061F9D3}" type="pres">
      <dgm:prSet presAssocID="{5991389F-F499-4CFE-93D5-281D6E9F0553}" presName="dotArrow3" presStyleLbl="alignNode1" presStyleIdx="5" presStyleCnt="10"/>
      <dgm:spPr/>
    </dgm:pt>
    <dgm:pt modelId="{5C38E891-F768-462B-825E-A9D1BA2BA132}" type="pres">
      <dgm:prSet presAssocID="{5991389F-F499-4CFE-93D5-281D6E9F0553}" presName="dotArrow4" presStyleLbl="alignNode1" presStyleIdx="6" presStyleCnt="10"/>
      <dgm:spPr/>
    </dgm:pt>
    <dgm:pt modelId="{C246FA33-0455-4CDE-9293-68439EDF02D9}" type="pres">
      <dgm:prSet presAssocID="{5991389F-F499-4CFE-93D5-281D6E9F0553}" presName="dotArrow5" presStyleLbl="alignNode1" presStyleIdx="7" presStyleCnt="10"/>
      <dgm:spPr/>
    </dgm:pt>
    <dgm:pt modelId="{2373C178-0E31-43C3-8E65-CAD5173A9434}" type="pres">
      <dgm:prSet presAssocID="{5991389F-F499-4CFE-93D5-281D6E9F0553}" presName="dotArrow6" presStyleLbl="alignNode1" presStyleIdx="8" presStyleCnt="10"/>
      <dgm:spPr/>
    </dgm:pt>
    <dgm:pt modelId="{5B965095-20AB-4411-B1B5-E5FB41A96199}" type="pres">
      <dgm:prSet presAssocID="{5991389F-F499-4CFE-93D5-281D6E9F0553}" presName="dotArrow7" presStyleLbl="alignNode1" presStyleIdx="9" presStyleCnt="10"/>
      <dgm:spPr/>
    </dgm:pt>
    <dgm:pt modelId="{02844CFD-0A3E-4E64-BB61-25DD81ACA580}" type="pres">
      <dgm:prSet presAssocID="{9C6E6B1D-E880-4D4E-8833-82336F5BB3E0}" presName="parTx1" presStyleLbl="node1" presStyleIdx="0" presStyleCnt="2"/>
      <dgm:spPr>
        <a:xfrm>
          <a:off x="3630939" y="3243003"/>
          <a:ext cx="2840684" cy="761955"/>
        </a:xfrm>
        <a:prstGeom prst="roundRect">
          <a:avLst/>
        </a:prstGeom>
      </dgm:spPr>
      <dgm:t>
        <a:bodyPr/>
        <a:lstStyle/>
        <a:p>
          <a:endParaRPr lang="es-ES"/>
        </a:p>
      </dgm:t>
    </dgm:pt>
    <dgm:pt modelId="{1943DD89-EAAE-48EE-990F-8772F0B01D47}" type="pres">
      <dgm:prSet presAssocID="{EF93661C-28FA-432C-AFB0-63F92080ABFC}" presName="picture1" presStyleCnt="0"/>
      <dgm:spPr/>
    </dgm:pt>
    <dgm:pt modelId="{E9D5B8B7-AEEB-4ABF-AB4C-10F662A1E60D}" type="pres">
      <dgm:prSet presAssocID="{EF93661C-28FA-432C-AFB0-63F92080ABFC}" presName="imageRepeatNode" presStyleLbl="fgImgPlace1" presStyleIdx="0" presStyleCnt="2"/>
      <dgm:spPr/>
      <dgm:t>
        <a:bodyPr/>
        <a:lstStyle/>
        <a:p>
          <a:endParaRPr lang="es-ES"/>
        </a:p>
      </dgm:t>
    </dgm:pt>
    <dgm:pt modelId="{12C81ACD-C3D0-49BD-9A72-4C46428243ED}" type="pres">
      <dgm:prSet presAssocID="{916BAF58-6DF9-41F6-9C43-0A103C643D3F}" presName="parTx2" presStyleLbl="node1" presStyleIdx="1" presStyleCnt="2"/>
      <dgm:spPr>
        <a:xfrm>
          <a:off x="4831592" y="1752645"/>
          <a:ext cx="2840684" cy="761955"/>
        </a:xfrm>
        <a:prstGeom prst="roundRect">
          <a:avLst/>
        </a:prstGeom>
      </dgm:spPr>
      <dgm:t>
        <a:bodyPr/>
        <a:lstStyle/>
        <a:p>
          <a:endParaRPr lang="es-ES"/>
        </a:p>
      </dgm:t>
    </dgm:pt>
    <dgm:pt modelId="{33CAC368-70B5-4C5F-A782-28AA6C008C0C}" type="pres">
      <dgm:prSet presAssocID="{FC11E241-83A5-4397-B00F-F8DCBFF8132C}" presName="picture2" presStyleCnt="0"/>
      <dgm:spPr/>
    </dgm:pt>
    <dgm:pt modelId="{07B5C147-618C-46DD-BC0C-B6E867000F0D}" type="pres">
      <dgm:prSet presAssocID="{FC11E241-83A5-4397-B00F-F8DCBFF8132C}" presName="imageRepeatNode" presStyleLbl="fgImgPlace1" presStyleIdx="1" presStyleCnt="2"/>
      <dgm:spPr/>
      <dgm:t>
        <a:bodyPr/>
        <a:lstStyle/>
        <a:p>
          <a:endParaRPr lang="es-ES"/>
        </a:p>
      </dgm:t>
    </dgm:pt>
  </dgm:ptLst>
  <dgm:cxnLst>
    <dgm:cxn modelId="{9E05CA67-089D-4446-A2BC-690B896BDEA3}" type="presOf" srcId="{9C6E6B1D-E880-4D4E-8833-82336F5BB3E0}" destId="{02844CFD-0A3E-4E64-BB61-25DD81ACA580}" srcOrd="0" destOrd="0" presId="urn:microsoft.com/office/officeart/2008/layout/AscendingPictureAccentProcess"/>
    <dgm:cxn modelId="{EB5FB63D-FC77-4E64-9DD2-06F081DCD678}" srcId="{5991389F-F499-4CFE-93D5-281D6E9F0553}" destId="{916BAF58-6DF9-41F6-9C43-0A103C643D3F}" srcOrd="1" destOrd="0" parTransId="{E28DC2F2-B039-4AC8-AFCD-CD3C413A4D06}" sibTransId="{FC11E241-83A5-4397-B00F-F8DCBFF8132C}"/>
    <dgm:cxn modelId="{C7DA9249-3E3E-46D1-A619-982AED27ECA7}" type="presOf" srcId="{FC11E241-83A5-4397-B00F-F8DCBFF8132C}" destId="{07B5C147-618C-46DD-BC0C-B6E867000F0D}" srcOrd="0" destOrd="0" presId="urn:microsoft.com/office/officeart/2008/layout/AscendingPictureAccentProcess"/>
    <dgm:cxn modelId="{88880E23-8192-42D1-A664-B3571C5B0AC3}" type="presOf" srcId="{5991389F-F499-4CFE-93D5-281D6E9F0553}" destId="{F603727C-0924-42B1-84E7-8263E2AD4731}" srcOrd="0" destOrd="0" presId="urn:microsoft.com/office/officeart/2008/layout/AscendingPictureAccentProcess"/>
    <dgm:cxn modelId="{69601F1C-861A-4964-9510-E5FD494D1903}" type="presOf" srcId="{916BAF58-6DF9-41F6-9C43-0A103C643D3F}" destId="{12C81ACD-C3D0-49BD-9A72-4C46428243ED}" srcOrd="0" destOrd="0" presId="urn:microsoft.com/office/officeart/2008/layout/AscendingPictureAccentProcess"/>
    <dgm:cxn modelId="{83F5A968-9A6C-4A4B-85EC-8F52C14E30B7}" type="presOf" srcId="{EF93661C-28FA-432C-AFB0-63F92080ABFC}" destId="{E9D5B8B7-AEEB-4ABF-AB4C-10F662A1E60D}" srcOrd="0" destOrd="0" presId="urn:microsoft.com/office/officeart/2008/layout/AscendingPictureAccentProcess"/>
    <dgm:cxn modelId="{FF339CFF-434B-44C5-8345-D0207D69BCB9}" srcId="{5991389F-F499-4CFE-93D5-281D6E9F0553}" destId="{9C6E6B1D-E880-4D4E-8833-82336F5BB3E0}" srcOrd="0" destOrd="0" parTransId="{6ABE4856-46F5-42BC-B666-2E6BEDDA6A98}" sibTransId="{EF93661C-28FA-432C-AFB0-63F92080ABFC}"/>
    <dgm:cxn modelId="{F56AE634-E976-4E2C-9616-809B10C6CC6C}" type="presParOf" srcId="{F603727C-0924-42B1-84E7-8263E2AD4731}" destId="{25780BCE-3CC6-493C-B4D9-D24E926EDF60}" srcOrd="0" destOrd="0" presId="urn:microsoft.com/office/officeart/2008/layout/AscendingPictureAccentProcess"/>
    <dgm:cxn modelId="{D963B8B8-D5D6-48D7-8D41-8CEBE1D37B03}" type="presParOf" srcId="{F603727C-0924-42B1-84E7-8263E2AD4731}" destId="{0120B6B0-EC8B-40C3-8EF6-41DB60978EDE}" srcOrd="1" destOrd="0" presId="urn:microsoft.com/office/officeart/2008/layout/AscendingPictureAccentProcess"/>
    <dgm:cxn modelId="{88205831-C1B0-4DD2-8291-D302680DFD59}" type="presParOf" srcId="{F603727C-0924-42B1-84E7-8263E2AD4731}" destId="{C836E9F0-4A8E-47D3-8D2E-2E784E0FC144}" srcOrd="2" destOrd="0" presId="urn:microsoft.com/office/officeart/2008/layout/AscendingPictureAccentProcess"/>
    <dgm:cxn modelId="{B33F6F6B-BF58-4E9D-8056-292C6BDDABBB}" type="presParOf" srcId="{F603727C-0924-42B1-84E7-8263E2AD4731}" destId="{CA09BA69-299C-43DF-BAB0-B875453C3100}" srcOrd="3" destOrd="0" presId="urn:microsoft.com/office/officeart/2008/layout/AscendingPictureAccentProcess"/>
    <dgm:cxn modelId="{8B2860DD-FB96-4BFB-B5D7-1F6CDBCD47AA}" type="presParOf" srcId="{F603727C-0924-42B1-84E7-8263E2AD4731}" destId="{2D58BDCD-96FD-45A8-BD15-64C797CC5CF3}" srcOrd="4" destOrd="0" presId="urn:microsoft.com/office/officeart/2008/layout/AscendingPictureAccentProcess"/>
    <dgm:cxn modelId="{31FCF19E-B99D-44B6-B419-C9407CBBD6B5}" type="presParOf" srcId="{F603727C-0924-42B1-84E7-8263E2AD4731}" destId="{7DB8C87B-6BD6-44A6-B9D0-4C920061F9D3}" srcOrd="5" destOrd="0" presId="urn:microsoft.com/office/officeart/2008/layout/AscendingPictureAccentProcess"/>
    <dgm:cxn modelId="{8789D2DB-B2EA-4E84-A7DB-955AD73F0DAF}" type="presParOf" srcId="{F603727C-0924-42B1-84E7-8263E2AD4731}" destId="{5C38E891-F768-462B-825E-A9D1BA2BA132}" srcOrd="6" destOrd="0" presId="urn:microsoft.com/office/officeart/2008/layout/AscendingPictureAccentProcess"/>
    <dgm:cxn modelId="{C5B97F7C-D630-4DA4-9591-61F9ED0181EA}" type="presParOf" srcId="{F603727C-0924-42B1-84E7-8263E2AD4731}" destId="{C246FA33-0455-4CDE-9293-68439EDF02D9}" srcOrd="7" destOrd="0" presId="urn:microsoft.com/office/officeart/2008/layout/AscendingPictureAccentProcess"/>
    <dgm:cxn modelId="{4751F091-C3B8-4A52-A0CF-A63435696FEC}" type="presParOf" srcId="{F603727C-0924-42B1-84E7-8263E2AD4731}" destId="{2373C178-0E31-43C3-8E65-CAD5173A9434}" srcOrd="8" destOrd="0" presId="urn:microsoft.com/office/officeart/2008/layout/AscendingPictureAccentProcess"/>
    <dgm:cxn modelId="{1C6E368F-BD64-4550-9F7F-8B9A3E093F58}" type="presParOf" srcId="{F603727C-0924-42B1-84E7-8263E2AD4731}" destId="{5B965095-20AB-4411-B1B5-E5FB41A96199}" srcOrd="9" destOrd="0" presId="urn:microsoft.com/office/officeart/2008/layout/AscendingPictureAccentProcess"/>
    <dgm:cxn modelId="{9E4A796C-52C7-4BAA-BD29-8EE0F4204CB6}" type="presParOf" srcId="{F603727C-0924-42B1-84E7-8263E2AD4731}" destId="{02844CFD-0A3E-4E64-BB61-25DD81ACA580}" srcOrd="10" destOrd="0" presId="urn:microsoft.com/office/officeart/2008/layout/AscendingPictureAccentProcess"/>
    <dgm:cxn modelId="{73B9AFDC-7CAD-4EED-914A-1D42189B0A6E}" type="presParOf" srcId="{F603727C-0924-42B1-84E7-8263E2AD4731}" destId="{1943DD89-EAAE-48EE-990F-8772F0B01D47}" srcOrd="11" destOrd="0" presId="urn:microsoft.com/office/officeart/2008/layout/AscendingPictureAccentProcess"/>
    <dgm:cxn modelId="{84D670DB-47B6-495D-A2D7-1C130BF81256}" type="presParOf" srcId="{1943DD89-EAAE-48EE-990F-8772F0B01D47}" destId="{E9D5B8B7-AEEB-4ABF-AB4C-10F662A1E60D}" srcOrd="0" destOrd="0" presId="urn:microsoft.com/office/officeart/2008/layout/AscendingPictureAccentProcess"/>
    <dgm:cxn modelId="{AB82B6C4-D6EB-4164-9D45-8D93859DEF07}" type="presParOf" srcId="{F603727C-0924-42B1-84E7-8263E2AD4731}" destId="{12C81ACD-C3D0-49BD-9A72-4C46428243ED}" srcOrd="12" destOrd="0" presId="urn:microsoft.com/office/officeart/2008/layout/AscendingPictureAccentProcess"/>
    <dgm:cxn modelId="{53F43612-DC34-485A-B48F-57B7FBD99FA8}" type="presParOf" srcId="{F603727C-0924-42B1-84E7-8263E2AD4731}" destId="{33CAC368-70B5-4C5F-A782-28AA6C008C0C}" srcOrd="13" destOrd="0" presId="urn:microsoft.com/office/officeart/2008/layout/AscendingPictureAccentProcess"/>
    <dgm:cxn modelId="{6153FF76-04EF-42FC-9620-1950B5316FDD}" type="presParOf" srcId="{33CAC368-70B5-4C5F-A782-28AA6C008C0C}" destId="{07B5C147-618C-46DD-BC0C-B6E867000F0D}" srcOrd="0" destOrd="0" presId="urn:microsoft.com/office/officeart/2008/layout/AscendingPictureAccent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02E1513-766D-4C74-A61B-4D076AA22665}" type="doc">
      <dgm:prSet loTypeId="urn:microsoft.com/office/officeart/2005/8/layout/cycle4" loCatId="cycle" qsTypeId="urn:microsoft.com/office/officeart/2005/8/quickstyle/simple1" qsCatId="simple" csTypeId="urn:microsoft.com/office/officeart/2005/8/colors/colorful5" csCatId="colorful" phldr="1"/>
      <dgm:spPr/>
      <dgm:t>
        <a:bodyPr/>
        <a:lstStyle/>
        <a:p>
          <a:endParaRPr lang="es-CO"/>
        </a:p>
      </dgm:t>
    </dgm:pt>
    <dgm:pt modelId="{04B00BCF-7B60-463A-8042-F44DE81224C3}">
      <dgm:prSet phldrT="[Texto]" custT="1"/>
      <dgm:spPr>
        <a:solidFill>
          <a:srgbClr val="447E93"/>
        </a:solidFill>
        <a:ln w="12700" cap="flat" cmpd="sng" algn="ctr">
          <a:noFill/>
          <a:prstDash val="solid"/>
          <a:miter lim="800000"/>
        </a:ln>
        <a:effectLst/>
      </dgm:spPr>
      <dgm:t>
        <a:bodyPr spcFirstLastPara="0" vert="horz" wrap="square" lIns="601278" tIns="102870" rIns="102870" bIns="102870" numCol="1" spcCol="1270" anchor="ctr" anchorCtr="0"/>
        <a:lstStyle/>
        <a:p>
          <a:pPr marL="0" lvl="0" indent="0" algn="ctr" defTabSz="1200150" rtl="0" eaLnBrk="0" fontAlgn="base" hangingPunct="0">
            <a:lnSpc>
              <a:spcPct val="90000"/>
            </a:lnSpc>
            <a:spcBef>
              <a:spcPct val="0"/>
            </a:spcBef>
            <a:spcAft>
              <a:spcPct val="0"/>
            </a:spcAft>
            <a:buNone/>
            <a:defRPr/>
          </a:pPr>
          <a:r>
            <a:rPr lang="es-CO" sz="1400" b="1" kern="0" dirty="0">
              <a:solidFill>
                <a:prstClr val="white"/>
              </a:solidFill>
              <a:latin typeface="Source Sans Pro"/>
              <a:ea typeface="ＭＳ Ｐゴシック" pitchFamily="34" charset="-128"/>
              <a:cs typeface="+mn-cs"/>
            </a:rPr>
            <a:t>Atención primaria en salud</a:t>
          </a:r>
        </a:p>
      </dgm:t>
    </dgm:pt>
    <dgm:pt modelId="{0265F94B-6E62-49B0-AC1F-067B890FA7E2}" type="parTrans" cxnId="{6B2BDCB0-AE10-48E4-8A91-B39BB3E7F967}">
      <dgm:prSet/>
      <dgm:spPr/>
      <dgm:t>
        <a:bodyPr/>
        <a:lstStyle/>
        <a:p>
          <a:endParaRPr lang="es-CO" sz="2400" b="1"/>
        </a:p>
      </dgm:t>
    </dgm:pt>
    <dgm:pt modelId="{07017945-30F1-4422-81A9-1675311151FE}" type="sibTrans" cxnId="{6B2BDCB0-AE10-48E4-8A91-B39BB3E7F967}">
      <dgm:prSet/>
      <dgm:spPr/>
      <dgm:t>
        <a:bodyPr/>
        <a:lstStyle/>
        <a:p>
          <a:endParaRPr lang="es-CO" sz="2400" b="1"/>
        </a:p>
      </dgm:t>
    </dgm:pt>
    <dgm:pt modelId="{423DABAC-8D6D-4731-8926-C376A201C314}">
      <dgm:prSet phldrT="[Texto]" custT="1"/>
      <dgm:spPr>
        <a:ln>
          <a:solidFill>
            <a:srgbClr val="447E93"/>
          </a:solidFill>
          <a:prstDash val="sysDot"/>
        </a:ln>
      </dgm:spPr>
      <dgm:t>
        <a:bodyPr/>
        <a:lstStyle/>
        <a:p>
          <a:pPr algn="l"/>
          <a:r>
            <a:rPr lang="es-CO" sz="1400" b="1" dirty="0">
              <a:solidFill>
                <a:schemeClr val="tx1">
                  <a:lumMod val="65000"/>
                  <a:lumOff val="35000"/>
                </a:schemeClr>
              </a:solidFill>
            </a:rPr>
            <a:t>Enfoque salud familiar y comunitaria </a:t>
          </a:r>
        </a:p>
      </dgm:t>
    </dgm:pt>
    <dgm:pt modelId="{5F5FD148-4A5D-4D42-B0D2-754F9F630A29}" type="parTrans" cxnId="{DD7A6D72-F0CA-4E5D-9955-3DA279E54D07}">
      <dgm:prSet/>
      <dgm:spPr/>
      <dgm:t>
        <a:bodyPr/>
        <a:lstStyle/>
        <a:p>
          <a:endParaRPr lang="es-CO" sz="2400" b="1"/>
        </a:p>
      </dgm:t>
    </dgm:pt>
    <dgm:pt modelId="{D3994A54-6388-4B24-9125-A4D4A4FE501E}" type="sibTrans" cxnId="{DD7A6D72-F0CA-4E5D-9955-3DA279E54D07}">
      <dgm:prSet/>
      <dgm:spPr/>
      <dgm:t>
        <a:bodyPr/>
        <a:lstStyle/>
        <a:p>
          <a:endParaRPr lang="es-CO" sz="2400" b="1"/>
        </a:p>
      </dgm:t>
    </dgm:pt>
    <dgm:pt modelId="{D5782D1C-52F3-4D31-8A73-438374FF36D0}">
      <dgm:prSet phldrT="[Texto]" custT="1"/>
      <dgm:spPr>
        <a:solidFill>
          <a:srgbClr val="447E93"/>
        </a:solidFill>
        <a:ln w="12700" cap="flat" cmpd="sng" algn="ctr">
          <a:noFill/>
          <a:prstDash val="solid"/>
          <a:miter lim="800000"/>
        </a:ln>
        <a:effectLst/>
      </dgm:spPr>
      <dgm:t>
        <a:bodyPr spcFirstLastPara="0" vert="horz" wrap="square" lIns="601278" tIns="102870" rIns="102870" bIns="102870" numCol="1" spcCol="1270" anchor="ctr" anchorCtr="0"/>
        <a:lstStyle/>
        <a:p>
          <a:pPr marL="0" lvl="0" indent="0" algn="ctr" defTabSz="1200150" rtl="0" eaLnBrk="0" fontAlgn="base" hangingPunct="0">
            <a:lnSpc>
              <a:spcPct val="90000"/>
            </a:lnSpc>
            <a:spcBef>
              <a:spcPct val="0"/>
            </a:spcBef>
            <a:spcAft>
              <a:spcPct val="0"/>
            </a:spcAft>
            <a:buNone/>
            <a:defRPr/>
          </a:pPr>
          <a:r>
            <a:rPr lang="es-CO" sz="1400" b="1" kern="0" dirty="0">
              <a:solidFill>
                <a:prstClr val="white"/>
              </a:solidFill>
              <a:latin typeface="Source Sans Pro"/>
              <a:ea typeface="ＭＳ Ｐゴシック" pitchFamily="34" charset="-128"/>
              <a:cs typeface="+mn-cs"/>
            </a:rPr>
            <a:t>El cuidado</a:t>
          </a:r>
        </a:p>
      </dgm:t>
    </dgm:pt>
    <dgm:pt modelId="{3AC4F4DF-04ED-4C5D-BEC8-A71093B5F213}" type="parTrans" cxnId="{EC145E7B-BC60-4EC9-ABD2-DE9BA7BC4FDF}">
      <dgm:prSet/>
      <dgm:spPr/>
      <dgm:t>
        <a:bodyPr/>
        <a:lstStyle/>
        <a:p>
          <a:endParaRPr lang="es-CO" sz="2400" b="1"/>
        </a:p>
      </dgm:t>
    </dgm:pt>
    <dgm:pt modelId="{D91BDD78-2542-4297-BE43-AB3F71FCC2CE}" type="sibTrans" cxnId="{EC145E7B-BC60-4EC9-ABD2-DE9BA7BC4FDF}">
      <dgm:prSet/>
      <dgm:spPr/>
      <dgm:t>
        <a:bodyPr/>
        <a:lstStyle/>
        <a:p>
          <a:endParaRPr lang="es-CO" sz="2400" b="1"/>
        </a:p>
      </dgm:t>
    </dgm:pt>
    <dgm:pt modelId="{AADAE257-81C9-4F60-B1BA-F3C9E47301FB}">
      <dgm:prSet phldrT="[Texto]" custT="1"/>
      <dgm:spPr>
        <a:solidFill>
          <a:srgbClr val="447E93"/>
        </a:solidFill>
        <a:ln w="12700" cap="flat" cmpd="sng" algn="ctr">
          <a:noFill/>
          <a:prstDash val="solid"/>
          <a:miter lim="800000"/>
        </a:ln>
        <a:effectLst/>
      </dgm:spPr>
      <dgm:t>
        <a:bodyPr spcFirstLastPara="0" vert="horz" wrap="square" lIns="601278" tIns="102870" rIns="102870" bIns="102870" numCol="1" spcCol="1270" anchor="ctr" anchorCtr="0"/>
        <a:lstStyle/>
        <a:p>
          <a:pPr marL="0" lvl="0" indent="0" algn="ctr" defTabSz="1200150" rtl="0" eaLnBrk="0" fontAlgn="base" hangingPunct="0">
            <a:lnSpc>
              <a:spcPct val="90000"/>
            </a:lnSpc>
            <a:spcBef>
              <a:spcPct val="0"/>
            </a:spcBef>
            <a:spcAft>
              <a:spcPct val="0"/>
            </a:spcAft>
            <a:buNone/>
            <a:defRPr/>
          </a:pPr>
          <a:r>
            <a:rPr lang="es-CO" sz="1400" b="1" kern="0" dirty="0">
              <a:solidFill>
                <a:prstClr val="white"/>
              </a:solidFill>
              <a:latin typeface="Source Sans Pro"/>
              <a:ea typeface="ＭＳ Ｐゴシック" pitchFamily="34" charset="-128"/>
              <a:cs typeface="+mn-cs"/>
            </a:rPr>
            <a:t>Enfoque </a:t>
          </a:r>
          <a:r>
            <a:rPr lang="es-CO" sz="1400" b="1" kern="0" dirty="0" err="1">
              <a:solidFill>
                <a:prstClr val="white"/>
              </a:solidFill>
              <a:latin typeface="Source Sans Pro"/>
              <a:ea typeface="ＭＳ Ｐゴシック" pitchFamily="34" charset="-128"/>
              <a:cs typeface="+mn-cs"/>
            </a:rPr>
            <a:t>diferen-cial</a:t>
          </a:r>
          <a:r>
            <a:rPr lang="es-CO" sz="1400" b="1" kern="0" dirty="0">
              <a:solidFill>
                <a:prstClr val="white"/>
              </a:solidFill>
              <a:latin typeface="Source Sans Pro"/>
              <a:ea typeface="ＭＳ Ｐゴシック" pitchFamily="34" charset="-128"/>
              <a:cs typeface="+mn-cs"/>
            </a:rPr>
            <a:t> </a:t>
          </a:r>
        </a:p>
      </dgm:t>
    </dgm:pt>
    <dgm:pt modelId="{18A2D272-83F4-4BB9-AE62-6C367E89AB60}" type="parTrans" cxnId="{735963FA-5800-417D-97D3-23840088FDFF}">
      <dgm:prSet/>
      <dgm:spPr/>
      <dgm:t>
        <a:bodyPr/>
        <a:lstStyle/>
        <a:p>
          <a:endParaRPr lang="es-CO" sz="2400" b="1"/>
        </a:p>
      </dgm:t>
    </dgm:pt>
    <dgm:pt modelId="{4F08A82D-8D7E-4C80-AD67-8ABFBD768411}" type="sibTrans" cxnId="{735963FA-5800-417D-97D3-23840088FDFF}">
      <dgm:prSet/>
      <dgm:spPr/>
      <dgm:t>
        <a:bodyPr/>
        <a:lstStyle/>
        <a:p>
          <a:endParaRPr lang="es-CO" sz="2400" b="1"/>
        </a:p>
      </dgm:t>
    </dgm:pt>
    <dgm:pt modelId="{076ACB4B-C72D-4D11-90C6-0037E0F2CE9E}">
      <dgm:prSet phldrT="[Texto]" custT="1"/>
      <dgm:spPr>
        <a:ln>
          <a:solidFill>
            <a:srgbClr val="447E93"/>
          </a:solidFill>
          <a:prstDash val="sysDot"/>
        </a:ln>
      </dgm:spPr>
      <dgm:t>
        <a:bodyPr/>
        <a:lstStyle/>
        <a:p>
          <a:r>
            <a:rPr lang="es-CO" sz="1400" b="1" dirty="0">
              <a:solidFill>
                <a:schemeClr val="tx1">
                  <a:lumMod val="65000"/>
                  <a:lumOff val="35000"/>
                </a:schemeClr>
              </a:solidFill>
            </a:rPr>
            <a:t>Determinantes de salud </a:t>
          </a:r>
        </a:p>
      </dgm:t>
    </dgm:pt>
    <dgm:pt modelId="{BD8CF186-F12F-4EAF-8085-222998C08FAF}" type="parTrans" cxnId="{754B25FE-7B92-4DFE-8C57-225385048283}">
      <dgm:prSet/>
      <dgm:spPr/>
      <dgm:t>
        <a:bodyPr/>
        <a:lstStyle/>
        <a:p>
          <a:endParaRPr lang="es-CO" sz="2400" b="1"/>
        </a:p>
      </dgm:t>
    </dgm:pt>
    <dgm:pt modelId="{9E2E4259-3E2F-4C76-8CE7-C4BFE4DC7F3E}" type="sibTrans" cxnId="{754B25FE-7B92-4DFE-8C57-225385048283}">
      <dgm:prSet/>
      <dgm:spPr/>
      <dgm:t>
        <a:bodyPr/>
        <a:lstStyle/>
        <a:p>
          <a:endParaRPr lang="es-CO" sz="2400" b="1"/>
        </a:p>
      </dgm:t>
    </dgm:pt>
    <dgm:pt modelId="{20C49067-4106-4346-A222-F11BA675A4A0}">
      <dgm:prSet phldrT="[Texto]" custT="1"/>
      <dgm:spPr>
        <a:solidFill>
          <a:srgbClr val="447E93"/>
        </a:solidFill>
        <a:ln w="12700" cap="flat" cmpd="sng" algn="ctr">
          <a:noFill/>
          <a:prstDash val="solid"/>
          <a:miter lim="800000"/>
        </a:ln>
        <a:effectLst/>
      </dgm:spPr>
      <dgm:t>
        <a:bodyPr spcFirstLastPara="0" vert="horz" wrap="square" lIns="601278" tIns="102870" rIns="102870" bIns="102870" numCol="1" spcCol="1270" anchor="ctr" anchorCtr="0"/>
        <a:lstStyle/>
        <a:p>
          <a:pPr marL="0" lvl="0" indent="0" algn="ctr" defTabSz="1200150" rtl="0" eaLnBrk="0" fontAlgn="base" hangingPunct="0">
            <a:lnSpc>
              <a:spcPct val="90000"/>
            </a:lnSpc>
            <a:spcBef>
              <a:spcPct val="0"/>
            </a:spcBef>
            <a:spcAft>
              <a:spcPct val="0"/>
            </a:spcAft>
            <a:buNone/>
            <a:defRPr/>
          </a:pPr>
          <a:r>
            <a:rPr lang="es-CO" sz="1600" b="1" kern="0" dirty="0">
              <a:solidFill>
                <a:prstClr val="white"/>
              </a:solidFill>
              <a:latin typeface="Source Sans Pro"/>
              <a:ea typeface="ＭＳ Ｐゴシック" pitchFamily="34" charset="-128"/>
              <a:cs typeface="+mn-cs"/>
            </a:rPr>
            <a:t>Gestión Integral del riesgo </a:t>
          </a:r>
        </a:p>
      </dgm:t>
    </dgm:pt>
    <dgm:pt modelId="{15730901-3BF0-4C66-8834-4107F9837935}" type="parTrans" cxnId="{C5F4D589-3755-4FD0-A49C-CDE9C050804D}">
      <dgm:prSet/>
      <dgm:spPr/>
      <dgm:t>
        <a:bodyPr/>
        <a:lstStyle/>
        <a:p>
          <a:endParaRPr lang="es-CO" sz="2400" b="1"/>
        </a:p>
      </dgm:t>
    </dgm:pt>
    <dgm:pt modelId="{271EB0B5-809F-4CB3-9A0C-9838F0E4B48F}" type="sibTrans" cxnId="{C5F4D589-3755-4FD0-A49C-CDE9C050804D}">
      <dgm:prSet/>
      <dgm:spPr/>
      <dgm:t>
        <a:bodyPr/>
        <a:lstStyle/>
        <a:p>
          <a:endParaRPr lang="es-CO" sz="2400" b="1"/>
        </a:p>
      </dgm:t>
    </dgm:pt>
    <dgm:pt modelId="{71514756-6386-4548-AE35-78FA62F4080F}">
      <dgm:prSet phldrT="[Texto]" custT="1"/>
      <dgm:spPr>
        <a:ln>
          <a:solidFill>
            <a:srgbClr val="447E93"/>
          </a:solidFill>
          <a:prstDash val="sysDot"/>
        </a:ln>
      </dgm:spPr>
      <dgm:t>
        <a:bodyPr/>
        <a:lstStyle/>
        <a:p>
          <a:r>
            <a:rPr lang="es-CO" sz="1400" b="1" dirty="0">
              <a:solidFill>
                <a:schemeClr val="tx1">
                  <a:lumMod val="65000"/>
                  <a:lumOff val="35000"/>
                </a:schemeClr>
              </a:solidFill>
            </a:rPr>
            <a:t>Anticiparse</a:t>
          </a:r>
        </a:p>
      </dgm:t>
    </dgm:pt>
    <dgm:pt modelId="{95B9C989-DA9C-432F-8521-71423BC2E51C}" type="parTrans" cxnId="{70BDE4D0-3352-4BC2-B6B7-2ECA54A139EC}">
      <dgm:prSet/>
      <dgm:spPr/>
      <dgm:t>
        <a:bodyPr/>
        <a:lstStyle/>
        <a:p>
          <a:endParaRPr lang="es-CO" sz="2400" b="1"/>
        </a:p>
      </dgm:t>
    </dgm:pt>
    <dgm:pt modelId="{D88DC9E0-7560-45ED-9342-A1CEB9084EFC}" type="sibTrans" cxnId="{70BDE4D0-3352-4BC2-B6B7-2ECA54A139EC}">
      <dgm:prSet/>
      <dgm:spPr/>
      <dgm:t>
        <a:bodyPr/>
        <a:lstStyle/>
        <a:p>
          <a:endParaRPr lang="es-CO" sz="2400" b="1"/>
        </a:p>
      </dgm:t>
    </dgm:pt>
    <dgm:pt modelId="{EC460CD0-E6CA-46DD-8E6D-67600F991139}">
      <dgm:prSet phldrT="[Texto]" custT="1"/>
      <dgm:spPr>
        <a:ln>
          <a:solidFill>
            <a:srgbClr val="447E93"/>
          </a:solidFill>
          <a:prstDash val="sysDot"/>
        </a:ln>
      </dgm:spPr>
      <dgm:t>
        <a:bodyPr/>
        <a:lstStyle/>
        <a:p>
          <a:r>
            <a:rPr lang="es-CO" sz="1400" b="1" dirty="0">
              <a:solidFill>
                <a:schemeClr val="tx1">
                  <a:lumMod val="65000"/>
                  <a:lumOff val="35000"/>
                </a:schemeClr>
              </a:solidFill>
            </a:rPr>
            <a:t>Autogestión </a:t>
          </a:r>
        </a:p>
      </dgm:t>
    </dgm:pt>
    <dgm:pt modelId="{8F9F0F03-7062-4907-9E71-B331ED5C1370}" type="sibTrans" cxnId="{355E97B0-C3F7-4A0A-8743-CFE31503FF32}">
      <dgm:prSet/>
      <dgm:spPr/>
      <dgm:t>
        <a:bodyPr/>
        <a:lstStyle/>
        <a:p>
          <a:endParaRPr lang="es-CO" sz="2400" b="1"/>
        </a:p>
      </dgm:t>
    </dgm:pt>
    <dgm:pt modelId="{F154568B-1B40-4FB6-9829-3DA48CE9DD94}" type="parTrans" cxnId="{355E97B0-C3F7-4A0A-8743-CFE31503FF32}">
      <dgm:prSet/>
      <dgm:spPr/>
      <dgm:t>
        <a:bodyPr/>
        <a:lstStyle/>
        <a:p>
          <a:endParaRPr lang="es-CO" sz="2400" b="1"/>
        </a:p>
      </dgm:t>
    </dgm:pt>
    <dgm:pt modelId="{DD3D24FB-24DA-4535-85B1-3A34D99899DC}">
      <dgm:prSet phldrT="[Texto]" custT="1"/>
      <dgm:spPr>
        <a:ln>
          <a:solidFill>
            <a:srgbClr val="447E93"/>
          </a:solidFill>
          <a:prstDash val="sysDot"/>
        </a:ln>
      </dgm:spPr>
      <dgm:t>
        <a:bodyPr/>
        <a:lstStyle/>
        <a:p>
          <a:r>
            <a:rPr lang="es-CO" sz="1400" b="1" dirty="0">
              <a:solidFill>
                <a:schemeClr val="tx1">
                  <a:lumMod val="65000"/>
                  <a:lumOff val="35000"/>
                </a:schemeClr>
              </a:solidFill>
            </a:rPr>
            <a:t>Capacidades</a:t>
          </a:r>
        </a:p>
      </dgm:t>
    </dgm:pt>
    <dgm:pt modelId="{9F746C4C-5B84-4BE0-AB81-3A646951AA75}" type="parTrans" cxnId="{8B74251B-BBCA-4A86-99C9-EE7FF2F3A14F}">
      <dgm:prSet/>
      <dgm:spPr/>
      <dgm:t>
        <a:bodyPr/>
        <a:lstStyle/>
        <a:p>
          <a:endParaRPr lang="es-CO" sz="2400" b="1"/>
        </a:p>
      </dgm:t>
    </dgm:pt>
    <dgm:pt modelId="{718347DB-DAEF-45AE-B557-DB7ADDB25A03}" type="sibTrans" cxnId="{8B74251B-BBCA-4A86-99C9-EE7FF2F3A14F}">
      <dgm:prSet/>
      <dgm:spPr/>
      <dgm:t>
        <a:bodyPr/>
        <a:lstStyle/>
        <a:p>
          <a:endParaRPr lang="es-CO" sz="2400" b="1"/>
        </a:p>
      </dgm:t>
    </dgm:pt>
    <dgm:pt modelId="{95941146-BEC1-4570-B0B9-D7B6DA7A0480}">
      <dgm:prSet phldrT="[Texto]" custT="1"/>
      <dgm:spPr>
        <a:ln>
          <a:solidFill>
            <a:srgbClr val="447E93"/>
          </a:solidFill>
          <a:prstDash val="sysDot"/>
        </a:ln>
      </dgm:spPr>
      <dgm:t>
        <a:bodyPr/>
        <a:lstStyle/>
        <a:p>
          <a:r>
            <a:rPr lang="es-CO" sz="1400" b="1" dirty="0">
              <a:solidFill>
                <a:schemeClr val="tx1">
                  <a:lumMod val="65000"/>
                  <a:lumOff val="35000"/>
                </a:schemeClr>
              </a:solidFill>
            </a:rPr>
            <a:t>Decisiones</a:t>
          </a:r>
        </a:p>
      </dgm:t>
    </dgm:pt>
    <dgm:pt modelId="{4C182AF2-7798-4E97-B906-F4EA1DBC7366}" type="parTrans" cxnId="{CEE5AE21-8999-418F-B338-0B8C89377D7D}">
      <dgm:prSet/>
      <dgm:spPr/>
      <dgm:t>
        <a:bodyPr/>
        <a:lstStyle/>
        <a:p>
          <a:endParaRPr lang="es-CO" sz="2400" b="1"/>
        </a:p>
      </dgm:t>
    </dgm:pt>
    <dgm:pt modelId="{D841D976-FF99-4450-BDE1-F27E636BACC1}" type="sibTrans" cxnId="{CEE5AE21-8999-418F-B338-0B8C89377D7D}">
      <dgm:prSet/>
      <dgm:spPr/>
      <dgm:t>
        <a:bodyPr/>
        <a:lstStyle/>
        <a:p>
          <a:endParaRPr lang="es-CO" sz="2400" b="1"/>
        </a:p>
      </dgm:t>
    </dgm:pt>
    <dgm:pt modelId="{976E43F6-872B-4994-867D-E50AB9D5FB32}">
      <dgm:prSet phldrT="[Texto]" custT="1"/>
      <dgm:spPr>
        <a:ln>
          <a:solidFill>
            <a:srgbClr val="447E93"/>
          </a:solidFill>
          <a:prstDash val="sysDot"/>
        </a:ln>
      </dgm:spPr>
      <dgm:t>
        <a:bodyPr/>
        <a:lstStyle/>
        <a:p>
          <a:r>
            <a:rPr lang="es-CO" sz="1400" b="1" dirty="0">
              <a:solidFill>
                <a:schemeClr val="tx1">
                  <a:lumMod val="65000"/>
                  <a:lumOff val="35000"/>
                </a:schemeClr>
              </a:solidFill>
            </a:rPr>
            <a:t>De acuerdo con territorios</a:t>
          </a:r>
        </a:p>
      </dgm:t>
    </dgm:pt>
    <dgm:pt modelId="{1446B166-0513-4BFD-B455-6A55951136F4}" type="parTrans" cxnId="{EE09CF5F-6FBA-4152-8C90-A2BAD8C5C583}">
      <dgm:prSet/>
      <dgm:spPr/>
      <dgm:t>
        <a:bodyPr/>
        <a:lstStyle/>
        <a:p>
          <a:endParaRPr lang="es-CO" sz="2400" b="1"/>
        </a:p>
      </dgm:t>
    </dgm:pt>
    <dgm:pt modelId="{9BCFF6EA-0EF1-4B5A-8F19-F261D61349ED}" type="sibTrans" cxnId="{EE09CF5F-6FBA-4152-8C90-A2BAD8C5C583}">
      <dgm:prSet/>
      <dgm:spPr/>
      <dgm:t>
        <a:bodyPr/>
        <a:lstStyle/>
        <a:p>
          <a:endParaRPr lang="es-CO" sz="2400" b="1"/>
        </a:p>
      </dgm:t>
    </dgm:pt>
    <dgm:pt modelId="{6BC156FF-DA0C-44F2-89E4-250847E3C26F}">
      <dgm:prSet phldrT="[Texto]" custT="1"/>
      <dgm:spPr>
        <a:ln>
          <a:solidFill>
            <a:srgbClr val="447E93"/>
          </a:solidFill>
          <a:prstDash val="sysDot"/>
        </a:ln>
      </dgm:spPr>
      <dgm:t>
        <a:bodyPr/>
        <a:lstStyle/>
        <a:p>
          <a:r>
            <a:rPr lang="es-CO" sz="1400" b="1" dirty="0">
              <a:solidFill>
                <a:schemeClr val="tx1">
                  <a:lumMod val="65000"/>
                  <a:lumOff val="35000"/>
                </a:schemeClr>
              </a:solidFill>
            </a:rPr>
            <a:t>Acciones integrales</a:t>
          </a:r>
        </a:p>
      </dgm:t>
    </dgm:pt>
    <dgm:pt modelId="{D8883229-02A8-44E9-B62A-53B9FA91307B}" type="parTrans" cxnId="{0DA46D87-38EC-4395-AB75-4CA2E5FEFFB3}">
      <dgm:prSet/>
      <dgm:spPr/>
      <dgm:t>
        <a:bodyPr/>
        <a:lstStyle/>
        <a:p>
          <a:endParaRPr lang="es-CO" sz="2400" b="1"/>
        </a:p>
      </dgm:t>
    </dgm:pt>
    <dgm:pt modelId="{610D3F5E-8D46-428B-BBCF-8F29D583CEBE}" type="sibTrans" cxnId="{0DA46D87-38EC-4395-AB75-4CA2E5FEFFB3}">
      <dgm:prSet/>
      <dgm:spPr/>
      <dgm:t>
        <a:bodyPr/>
        <a:lstStyle/>
        <a:p>
          <a:endParaRPr lang="es-CO" sz="2400" b="1"/>
        </a:p>
      </dgm:t>
    </dgm:pt>
    <dgm:pt modelId="{D163ABF4-108D-4819-BC89-790AD4A09896}">
      <dgm:prSet phldrT="[Texto]" custT="1"/>
      <dgm:spPr>
        <a:ln>
          <a:solidFill>
            <a:srgbClr val="447E93"/>
          </a:solidFill>
          <a:prstDash val="sysDot"/>
        </a:ln>
      </dgm:spPr>
      <dgm:t>
        <a:bodyPr/>
        <a:lstStyle/>
        <a:p>
          <a:r>
            <a:rPr lang="es-CO" sz="1400" b="1" dirty="0">
              <a:solidFill>
                <a:schemeClr val="tx1">
                  <a:lumMod val="65000"/>
                  <a:lumOff val="35000"/>
                </a:schemeClr>
              </a:solidFill>
            </a:rPr>
            <a:t>Innovación </a:t>
          </a:r>
        </a:p>
      </dgm:t>
    </dgm:pt>
    <dgm:pt modelId="{6847A10C-0234-43DA-A5F4-24651C736356}" type="parTrans" cxnId="{8DF475B1-8EB5-4908-AE31-3929BE80BECC}">
      <dgm:prSet/>
      <dgm:spPr/>
      <dgm:t>
        <a:bodyPr/>
        <a:lstStyle/>
        <a:p>
          <a:endParaRPr lang="es-CO" sz="2400" b="1"/>
        </a:p>
      </dgm:t>
    </dgm:pt>
    <dgm:pt modelId="{D4342B35-96D3-4379-92F7-9C3CA6E40B62}" type="sibTrans" cxnId="{8DF475B1-8EB5-4908-AE31-3929BE80BECC}">
      <dgm:prSet/>
      <dgm:spPr/>
      <dgm:t>
        <a:bodyPr/>
        <a:lstStyle/>
        <a:p>
          <a:endParaRPr lang="es-CO" sz="2400" b="1"/>
        </a:p>
      </dgm:t>
    </dgm:pt>
    <dgm:pt modelId="{F2F82F56-7480-4994-8BF9-22BEE336B966}">
      <dgm:prSet phldrT="[Texto]" custT="1"/>
      <dgm:spPr>
        <a:ln>
          <a:solidFill>
            <a:srgbClr val="447E93"/>
          </a:solidFill>
          <a:prstDash val="sysDot"/>
        </a:ln>
      </dgm:spPr>
      <dgm:t>
        <a:bodyPr/>
        <a:lstStyle/>
        <a:p>
          <a:pPr algn="l"/>
          <a:r>
            <a:rPr lang="es-CO" sz="1400" b="1" dirty="0">
              <a:solidFill>
                <a:schemeClr val="tx1">
                  <a:lumMod val="65000"/>
                  <a:lumOff val="35000"/>
                </a:schemeClr>
              </a:solidFill>
            </a:rPr>
            <a:t>Mejorar </a:t>
          </a:r>
          <a:r>
            <a:rPr lang="es-CO" sz="1400" b="1" dirty="0" err="1">
              <a:solidFill>
                <a:schemeClr val="tx1">
                  <a:lumMod val="65000"/>
                  <a:lumOff val="35000"/>
                </a:schemeClr>
              </a:solidFill>
            </a:rPr>
            <a:t>resolutividad</a:t>
          </a:r>
          <a:endParaRPr lang="es-CO" sz="1400" b="1" dirty="0">
            <a:solidFill>
              <a:schemeClr val="tx1">
                <a:lumMod val="65000"/>
                <a:lumOff val="35000"/>
              </a:schemeClr>
            </a:solidFill>
          </a:endParaRPr>
        </a:p>
      </dgm:t>
    </dgm:pt>
    <dgm:pt modelId="{487EF740-72C4-4F2F-B8F7-9C205027124D}" type="parTrans" cxnId="{E337BBF2-5465-4011-8C06-48DDC8C58572}">
      <dgm:prSet/>
      <dgm:spPr/>
      <dgm:t>
        <a:bodyPr/>
        <a:lstStyle/>
        <a:p>
          <a:endParaRPr lang="es-CO" sz="2400" b="1"/>
        </a:p>
      </dgm:t>
    </dgm:pt>
    <dgm:pt modelId="{B4066662-085B-48F5-8A16-71A0BD82E6FE}" type="sibTrans" cxnId="{E337BBF2-5465-4011-8C06-48DDC8C58572}">
      <dgm:prSet/>
      <dgm:spPr/>
      <dgm:t>
        <a:bodyPr/>
        <a:lstStyle/>
        <a:p>
          <a:endParaRPr lang="es-CO" sz="2400" b="1"/>
        </a:p>
      </dgm:t>
    </dgm:pt>
    <dgm:pt modelId="{7D2930AB-72A3-418B-AA2B-E33B1627A3BE}" type="pres">
      <dgm:prSet presAssocID="{D02E1513-766D-4C74-A61B-4D076AA22665}" presName="cycleMatrixDiagram" presStyleCnt="0">
        <dgm:presLayoutVars>
          <dgm:chMax val="1"/>
          <dgm:dir/>
          <dgm:animLvl val="lvl"/>
          <dgm:resizeHandles val="exact"/>
        </dgm:presLayoutVars>
      </dgm:prSet>
      <dgm:spPr/>
      <dgm:t>
        <a:bodyPr/>
        <a:lstStyle/>
        <a:p>
          <a:endParaRPr lang="es-ES"/>
        </a:p>
      </dgm:t>
    </dgm:pt>
    <dgm:pt modelId="{ED7AD3EA-EBCA-4984-97FD-0D651B97CA21}" type="pres">
      <dgm:prSet presAssocID="{D02E1513-766D-4C74-A61B-4D076AA22665}" presName="children" presStyleCnt="0"/>
      <dgm:spPr/>
    </dgm:pt>
    <dgm:pt modelId="{02A7C0DB-F9BE-470A-9D1C-AD04858B34E6}" type="pres">
      <dgm:prSet presAssocID="{D02E1513-766D-4C74-A61B-4D076AA22665}" presName="child1group" presStyleCnt="0"/>
      <dgm:spPr/>
    </dgm:pt>
    <dgm:pt modelId="{13432B95-6CA7-43E9-BCC3-0AB6FDA5A6C3}" type="pres">
      <dgm:prSet presAssocID="{D02E1513-766D-4C74-A61B-4D076AA22665}" presName="child1" presStyleLbl="bgAcc1" presStyleIdx="0" presStyleCnt="4"/>
      <dgm:spPr/>
      <dgm:t>
        <a:bodyPr/>
        <a:lstStyle/>
        <a:p>
          <a:endParaRPr lang="es-ES"/>
        </a:p>
      </dgm:t>
    </dgm:pt>
    <dgm:pt modelId="{903F21C2-86E0-4B34-AE73-21C0ECE9B28C}" type="pres">
      <dgm:prSet presAssocID="{D02E1513-766D-4C74-A61B-4D076AA22665}" presName="child1Text" presStyleLbl="bgAcc1" presStyleIdx="0" presStyleCnt="4">
        <dgm:presLayoutVars>
          <dgm:bulletEnabled val="1"/>
        </dgm:presLayoutVars>
      </dgm:prSet>
      <dgm:spPr/>
      <dgm:t>
        <a:bodyPr/>
        <a:lstStyle/>
        <a:p>
          <a:endParaRPr lang="es-ES"/>
        </a:p>
      </dgm:t>
    </dgm:pt>
    <dgm:pt modelId="{5146B59C-BE26-452F-A1A6-9DD0580CBD3F}" type="pres">
      <dgm:prSet presAssocID="{D02E1513-766D-4C74-A61B-4D076AA22665}" presName="child2group" presStyleCnt="0"/>
      <dgm:spPr/>
    </dgm:pt>
    <dgm:pt modelId="{1DE1A06B-29D2-4724-B989-8EED5FC0A5B5}" type="pres">
      <dgm:prSet presAssocID="{D02E1513-766D-4C74-A61B-4D076AA22665}" presName="child2" presStyleLbl="bgAcc1" presStyleIdx="1" presStyleCnt="4"/>
      <dgm:spPr/>
      <dgm:t>
        <a:bodyPr/>
        <a:lstStyle/>
        <a:p>
          <a:endParaRPr lang="es-ES"/>
        </a:p>
      </dgm:t>
    </dgm:pt>
    <dgm:pt modelId="{7AF2AC77-41DF-4FC5-BFDD-0BF418A4BB98}" type="pres">
      <dgm:prSet presAssocID="{D02E1513-766D-4C74-A61B-4D076AA22665}" presName="child2Text" presStyleLbl="bgAcc1" presStyleIdx="1" presStyleCnt="4">
        <dgm:presLayoutVars>
          <dgm:bulletEnabled val="1"/>
        </dgm:presLayoutVars>
      </dgm:prSet>
      <dgm:spPr/>
      <dgm:t>
        <a:bodyPr/>
        <a:lstStyle/>
        <a:p>
          <a:endParaRPr lang="es-ES"/>
        </a:p>
      </dgm:t>
    </dgm:pt>
    <dgm:pt modelId="{1DA602A9-753B-4C7F-B28B-C50E0D66F2DB}" type="pres">
      <dgm:prSet presAssocID="{D02E1513-766D-4C74-A61B-4D076AA22665}" presName="child3group" presStyleCnt="0"/>
      <dgm:spPr/>
    </dgm:pt>
    <dgm:pt modelId="{4DA22F93-C528-4D8A-A159-8B7812623002}" type="pres">
      <dgm:prSet presAssocID="{D02E1513-766D-4C74-A61B-4D076AA22665}" presName="child3" presStyleLbl="bgAcc1" presStyleIdx="2" presStyleCnt="4"/>
      <dgm:spPr/>
      <dgm:t>
        <a:bodyPr/>
        <a:lstStyle/>
        <a:p>
          <a:endParaRPr lang="es-ES"/>
        </a:p>
      </dgm:t>
    </dgm:pt>
    <dgm:pt modelId="{863FA9C4-C06C-46CC-BDCD-680DF9BEE2FD}" type="pres">
      <dgm:prSet presAssocID="{D02E1513-766D-4C74-A61B-4D076AA22665}" presName="child3Text" presStyleLbl="bgAcc1" presStyleIdx="2" presStyleCnt="4">
        <dgm:presLayoutVars>
          <dgm:bulletEnabled val="1"/>
        </dgm:presLayoutVars>
      </dgm:prSet>
      <dgm:spPr/>
      <dgm:t>
        <a:bodyPr/>
        <a:lstStyle/>
        <a:p>
          <a:endParaRPr lang="es-ES"/>
        </a:p>
      </dgm:t>
    </dgm:pt>
    <dgm:pt modelId="{C00EB778-4549-44B3-8F32-4CE5F69C126D}" type="pres">
      <dgm:prSet presAssocID="{D02E1513-766D-4C74-A61B-4D076AA22665}" presName="child4group" presStyleCnt="0"/>
      <dgm:spPr/>
    </dgm:pt>
    <dgm:pt modelId="{05D66A4E-435F-4E01-8D0E-53C4C0C090E1}" type="pres">
      <dgm:prSet presAssocID="{D02E1513-766D-4C74-A61B-4D076AA22665}" presName="child4" presStyleLbl="bgAcc1" presStyleIdx="3" presStyleCnt="4"/>
      <dgm:spPr/>
      <dgm:t>
        <a:bodyPr/>
        <a:lstStyle/>
        <a:p>
          <a:endParaRPr lang="es-ES"/>
        </a:p>
      </dgm:t>
    </dgm:pt>
    <dgm:pt modelId="{08FBA01E-E557-4DA6-BF52-F44FA6094BB7}" type="pres">
      <dgm:prSet presAssocID="{D02E1513-766D-4C74-A61B-4D076AA22665}" presName="child4Text" presStyleLbl="bgAcc1" presStyleIdx="3" presStyleCnt="4">
        <dgm:presLayoutVars>
          <dgm:bulletEnabled val="1"/>
        </dgm:presLayoutVars>
      </dgm:prSet>
      <dgm:spPr/>
      <dgm:t>
        <a:bodyPr/>
        <a:lstStyle/>
        <a:p>
          <a:endParaRPr lang="es-ES"/>
        </a:p>
      </dgm:t>
    </dgm:pt>
    <dgm:pt modelId="{B162990B-F9BE-4CB1-A8BC-3D473B8CD440}" type="pres">
      <dgm:prSet presAssocID="{D02E1513-766D-4C74-A61B-4D076AA22665}" presName="childPlaceholder" presStyleCnt="0"/>
      <dgm:spPr/>
    </dgm:pt>
    <dgm:pt modelId="{16DB0F0B-88A9-4AF7-A9C3-57C0A7E7DD0A}" type="pres">
      <dgm:prSet presAssocID="{D02E1513-766D-4C74-A61B-4D076AA22665}" presName="circle" presStyleCnt="0"/>
      <dgm:spPr/>
    </dgm:pt>
    <dgm:pt modelId="{95DC40D2-A4B0-450B-8D71-4104236B95C0}" type="pres">
      <dgm:prSet presAssocID="{D02E1513-766D-4C74-A61B-4D076AA22665}" presName="quadrant1" presStyleLbl="node1" presStyleIdx="0" presStyleCnt="4" custScaleX="113089">
        <dgm:presLayoutVars>
          <dgm:chMax val="1"/>
          <dgm:bulletEnabled val="1"/>
        </dgm:presLayoutVars>
      </dgm:prSet>
      <dgm:spPr>
        <a:xfrm>
          <a:off x="1754934" y="246377"/>
          <a:ext cx="1871604" cy="1871604"/>
        </a:xfrm>
        <a:prstGeom prst="pieWedge">
          <a:avLst/>
        </a:prstGeom>
      </dgm:spPr>
      <dgm:t>
        <a:bodyPr/>
        <a:lstStyle/>
        <a:p>
          <a:endParaRPr lang="es-ES"/>
        </a:p>
      </dgm:t>
    </dgm:pt>
    <dgm:pt modelId="{21FFCB63-2582-4462-92EB-A14AB340DC62}" type="pres">
      <dgm:prSet presAssocID="{D02E1513-766D-4C74-A61B-4D076AA22665}" presName="quadrant2" presStyleLbl="node1" presStyleIdx="1" presStyleCnt="4" custScaleX="109841">
        <dgm:presLayoutVars>
          <dgm:chMax val="1"/>
          <dgm:bulletEnabled val="1"/>
        </dgm:presLayoutVars>
      </dgm:prSet>
      <dgm:spPr>
        <a:xfrm rot="5400000">
          <a:off x="3712987" y="246377"/>
          <a:ext cx="1871604" cy="1871604"/>
        </a:xfrm>
        <a:prstGeom prst="pieWedge">
          <a:avLst/>
        </a:prstGeom>
      </dgm:spPr>
      <dgm:t>
        <a:bodyPr/>
        <a:lstStyle/>
        <a:p>
          <a:endParaRPr lang="es-ES"/>
        </a:p>
      </dgm:t>
    </dgm:pt>
    <dgm:pt modelId="{0C4462A9-253F-4002-B511-18467666BA6A}" type="pres">
      <dgm:prSet presAssocID="{D02E1513-766D-4C74-A61B-4D076AA22665}" presName="quadrant3" presStyleLbl="node1" presStyleIdx="2" presStyleCnt="4" custScaleX="112057">
        <dgm:presLayoutVars>
          <dgm:chMax val="1"/>
          <dgm:bulletEnabled val="1"/>
        </dgm:presLayoutVars>
      </dgm:prSet>
      <dgm:spPr>
        <a:xfrm rot="10800000">
          <a:off x="3712987" y="2204430"/>
          <a:ext cx="1871604" cy="1871604"/>
        </a:xfrm>
        <a:prstGeom prst="pieWedge">
          <a:avLst/>
        </a:prstGeom>
      </dgm:spPr>
      <dgm:t>
        <a:bodyPr/>
        <a:lstStyle/>
        <a:p>
          <a:endParaRPr lang="es-ES"/>
        </a:p>
      </dgm:t>
    </dgm:pt>
    <dgm:pt modelId="{211CA79A-DAA0-45F1-A0AF-5C3B4D3846CD}" type="pres">
      <dgm:prSet presAssocID="{D02E1513-766D-4C74-A61B-4D076AA22665}" presName="quadrant4" presStyleLbl="node1" presStyleIdx="3" presStyleCnt="4" custScaleX="109765">
        <dgm:presLayoutVars>
          <dgm:chMax val="1"/>
          <dgm:bulletEnabled val="1"/>
        </dgm:presLayoutVars>
      </dgm:prSet>
      <dgm:spPr>
        <a:xfrm rot="16200000">
          <a:off x="1754934" y="2204430"/>
          <a:ext cx="1871604" cy="1871604"/>
        </a:xfrm>
        <a:prstGeom prst="pieWedge">
          <a:avLst/>
        </a:prstGeom>
      </dgm:spPr>
      <dgm:t>
        <a:bodyPr/>
        <a:lstStyle/>
        <a:p>
          <a:endParaRPr lang="es-ES"/>
        </a:p>
      </dgm:t>
    </dgm:pt>
    <dgm:pt modelId="{F8FB4C79-053F-48BE-86F3-6FE0F6DE5678}" type="pres">
      <dgm:prSet presAssocID="{D02E1513-766D-4C74-A61B-4D076AA22665}" presName="quadrantPlaceholder" presStyleCnt="0"/>
      <dgm:spPr/>
    </dgm:pt>
    <dgm:pt modelId="{F3F4C31F-A26C-41A9-8DB1-1E57B5B8A4C2}" type="pres">
      <dgm:prSet presAssocID="{D02E1513-766D-4C74-A61B-4D076AA22665}" presName="center1" presStyleLbl="fgShp" presStyleIdx="0" presStyleCnt="2"/>
      <dgm:spPr/>
    </dgm:pt>
    <dgm:pt modelId="{3019736A-8911-4415-BCB9-79726B322741}" type="pres">
      <dgm:prSet presAssocID="{D02E1513-766D-4C74-A61B-4D076AA22665}" presName="center2" presStyleLbl="fgShp" presStyleIdx="1" presStyleCnt="2"/>
      <dgm:spPr/>
    </dgm:pt>
  </dgm:ptLst>
  <dgm:cxnLst>
    <dgm:cxn modelId="{58430B30-3ED6-478C-8730-94CB9E0055C9}" type="presOf" srcId="{423DABAC-8D6D-4731-8926-C376A201C314}" destId="{903F21C2-86E0-4B34-AE73-21C0ECE9B28C}" srcOrd="1" destOrd="0" presId="urn:microsoft.com/office/officeart/2005/8/layout/cycle4"/>
    <dgm:cxn modelId="{B09E40CA-5838-4890-B99E-F8C14E59A2A9}" type="presOf" srcId="{076ACB4B-C72D-4D11-90C6-0037E0F2CE9E}" destId="{4DA22F93-C528-4D8A-A159-8B7812623002}" srcOrd="0" destOrd="0" presId="urn:microsoft.com/office/officeart/2005/8/layout/cycle4"/>
    <dgm:cxn modelId="{F89C1364-3C28-483F-9486-79ECD7C5B12C}" type="presOf" srcId="{6BC156FF-DA0C-44F2-89E4-250847E3C26F}" destId="{05D66A4E-435F-4E01-8D0E-53C4C0C090E1}" srcOrd="0" destOrd="1" presId="urn:microsoft.com/office/officeart/2005/8/layout/cycle4"/>
    <dgm:cxn modelId="{3325FD78-E2AC-46EA-B5AB-6DFCB1917311}" type="presOf" srcId="{F2F82F56-7480-4994-8BF9-22BEE336B966}" destId="{903F21C2-86E0-4B34-AE73-21C0ECE9B28C}" srcOrd="1" destOrd="1" presId="urn:microsoft.com/office/officeart/2005/8/layout/cycle4"/>
    <dgm:cxn modelId="{C5F4D589-3755-4FD0-A49C-CDE9C050804D}" srcId="{D02E1513-766D-4C74-A61B-4D076AA22665}" destId="{20C49067-4106-4346-A222-F11BA675A4A0}" srcOrd="3" destOrd="0" parTransId="{15730901-3BF0-4C66-8834-4107F9837935}" sibTransId="{271EB0B5-809F-4CB3-9A0C-9838F0E4B48F}"/>
    <dgm:cxn modelId="{735963FA-5800-417D-97D3-23840088FDFF}" srcId="{D02E1513-766D-4C74-A61B-4D076AA22665}" destId="{AADAE257-81C9-4F60-B1BA-F3C9E47301FB}" srcOrd="2" destOrd="0" parTransId="{18A2D272-83F4-4BB9-AE62-6C367E89AB60}" sibTransId="{4F08A82D-8D7E-4C80-AD67-8ABFBD768411}"/>
    <dgm:cxn modelId="{AB89EFD2-90DC-40B9-A61B-E58E9790DE54}" type="presOf" srcId="{EC460CD0-E6CA-46DD-8E6D-67600F991139}" destId="{7AF2AC77-41DF-4FC5-BFDD-0BF418A4BB98}" srcOrd="1" destOrd="0" presId="urn:microsoft.com/office/officeart/2005/8/layout/cycle4"/>
    <dgm:cxn modelId="{355E97B0-C3F7-4A0A-8743-CFE31503FF32}" srcId="{D5782D1C-52F3-4D31-8A73-438374FF36D0}" destId="{EC460CD0-E6CA-46DD-8E6D-67600F991139}" srcOrd="0" destOrd="0" parTransId="{F154568B-1B40-4FB6-9829-3DA48CE9DD94}" sibTransId="{8F9F0F03-7062-4907-9E71-B331ED5C1370}"/>
    <dgm:cxn modelId="{4CDD213B-BCA5-460C-B63F-DC5D0115CA44}" type="presOf" srcId="{DD3D24FB-24DA-4535-85B1-3A34D99899DC}" destId="{7AF2AC77-41DF-4FC5-BFDD-0BF418A4BB98}" srcOrd="1" destOrd="1" presId="urn:microsoft.com/office/officeart/2005/8/layout/cycle4"/>
    <dgm:cxn modelId="{8B74251B-BBCA-4A86-99C9-EE7FF2F3A14F}" srcId="{D5782D1C-52F3-4D31-8A73-438374FF36D0}" destId="{DD3D24FB-24DA-4535-85B1-3A34D99899DC}" srcOrd="1" destOrd="0" parTransId="{9F746C4C-5B84-4BE0-AB81-3A646951AA75}" sibTransId="{718347DB-DAEF-45AE-B557-DB7ADDB25A03}"/>
    <dgm:cxn modelId="{BF99161E-5BEB-4DD7-85C4-1C900E8E9835}" type="presOf" srcId="{71514756-6386-4548-AE35-78FA62F4080F}" destId="{05D66A4E-435F-4E01-8D0E-53C4C0C090E1}" srcOrd="0" destOrd="0" presId="urn:microsoft.com/office/officeart/2005/8/layout/cycle4"/>
    <dgm:cxn modelId="{EC145E7B-BC60-4EC9-ABD2-DE9BA7BC4FDF}" srcId="{D02E1513-766D-4C74-A61B-4D076AA22665}" destId="{D5782D1C-52F3-4D31-8A73-438374FF36D0}" srcOrd="1" destOrd="0" parTransId="{3AC4F4DF-04ED-4C5D-BEC8-A71093B5F213}" sibTransId="{D91BDD78-2542-4297-BE43-AB3F71FCC2CE}"/>
    <dgm:cxn modelId="{DD7A6D72-F0CA-4E5D-9955-3DA279E54D07}" srcId="{04B00BCF-7B60-463A-8042-F44DE81224C3}" destId="{423DABAC-8D6D-4731-8926-C376A201C314}" srcOrd="0" destOrd="0" parTransId="{5F5FD148-4A5D-4D42-B0D2-754F9F630A29}" sibTransId="{D3994A54-6388-4B24-9125-A4D4A4FE501E}"/>
    <dgm:cxn modelId="{3CFDA3D0-29F6-4EFA-880B-63822FDD3550}" type="presOf" srcId="{D02E1513-766D-4C74-A61B-4D076AA22665}" destId="{7D2930AB-72A3-418B-AA2B-E33B1627A3BE}" srcOrd="0" destOrd="0" presId="urn:microsoft.com/office/officeart/2005/8/layout/cycle4"/>
    <dgm:cxn modelId="{404DD53A-F790-4382-9D5D-06273D9F056F}" type="presOf" srcId="{04B00BCF-7B60-463A-8042-F44DE81224C3}" destId="{95DC40D2-A4B0-450B-8D71-4104236B95C0}" srcOrd="0" destOrd="0" presId="urn:microsoft.com/office/officeart/2005/8/layout/cycle4"/>
    <dgm:cxn modelId="{4A3B292C-1551-4733-AA42-6C8E51BF64A5}" type="presOf" srcId="{D163ABF4-108D-4819-BC89-790AD4A09896}" destId="{05D66A4E-435F-4E01-8D0E-53C4C0C090E1}" srcOrd="0" destOrd="2" presId="urn:microsoft.com/office/officeart/2005/8/layout/cycle4"/>
    <dgm:cxn modelId="{10A14E5D-8CCC-4A28-9D85-26B623195007}" type="presOf" srcId="{976E43F6-872B-4994-867D-E50AB9D5FB32}" destId="{863FA9C4-C06C-46CC-BDCD-680DF9BEE2FD}" srcOrd="1" destOrd="1" presId="urn:microsoft.com/office/officeart/2005/8/layout/cycle4"/>
    <dgm:cxn modelId="{E337BBF2-5465-4011-8C06-48DDC8C58572}" srcId="{04B00BCF-7B60-463A-8042-F44DE81224C3}" destId="{F2F82F56-7480-4994-8BF9-22BEE336B966}" srcOrd="1" destOrd="0" parTransId="{487EF740-72C4-4F2F-B8F7-9C205027124D}" sibTransId="{B4066662-085B-48F5-8A16-71A0BD82E6FE}"/>
    <dgm:cxn modelId="{99680A47-208D-446E-868F-55CB87B256EF}" type="presOf" srcId="{AADAE257-81C9-4F60-B1BA-F3C9E47301FB}" destId="{0C4462A9-253F-4002-B511-18467666BA6A}" srcOrd="0" destOrd="0" presId="urn:microsoft.com/office/officeart/2005/8/layout/cycle4"/>
    <dgm:cxn modelId="{0E9CEB08-FA7F-4407-94A9-389E81EB2A52}" type="presOf" srcId="{D163ABF4-108D-4819-BC89-790AD4A09896}" destId="{08FBA01E-E557-4DA6-BF52-F44FA6094BB7}" srcOrd="1" destOrd="2" presId="urn:microsoft.com/office/officeart/2005/8/layout/cycle4"/>
    <dgm:cxn modelId="{0DA46D87-38EC-4395-AB75-4CA2E5FEFFB3}" srcId="{20C49067-4106-4346-A222-F11BA675A4A0}" destId="{6BC156FF-DA0C-44F2-89E4-250847E3C26F}" srcOrd="1" destOrd="0" parTransId="{D8883229-02A8-44E9-B62A-53B9FA91307B}" sibTransId="{610D3F5E-8D46-428B-BBCF-8F29D583CEBE}"/>
    <dgm:cxn modelId="{70BDE4D0-3352-4BC2-B6B7-2ECA54A139EC}" srcId="{20C49067-4106-4346-A222-F11BA675A4A0}" destId="{71514756-6386-4548-AE35-78FA62F4080F}" srcOrd="0" destOrd="0" parTransId="{95B9C989-DA9C-432F-8521-71423BC2E51C}" sibTransId="{D88DC9E0-7560-45ED-9342-A1CEB9084EFC}"/>
    <dgm:cxn modelId="{EE09CF5F-6FBA-4152-8C90-A2BAD8C5C583}" srcId="{AADAE257-81C9-4F60-B1BA-F3C9E47301FB}" destId="{976E43F6-872B-4994-867D-E50AB9D5FB32}" srcOrd="1" destOrd="0" parTransId="{1446B166-0513-4BFD-B455-6A55951136F4}" sibTransId="{9BCFF6EA-0EF1-4B5A-8F19-F261D61349ED}"/>
    <dgm:cxn modelId="{55823E97-2FA7-43B1-8F3A-9426292EF7C5}" type="presOf" srcId="{F2F82F56-7480-4994-8BF9-22BEE336B966}" destId="{13432B95-6CA7-43E9-BCC3-0AB6FDA5A6C3}" srcOrd="0" destOrd="1" presId="urn:microsoft.com/office/officeart/2005/8/layout/cycle4"/>
    <dgm:cxn modelId="{5222E56B-BDBD-465D-A394-80A6CE28C4D9}" type="presOf" srcId="{71514756-6386-4548-AE35-78FA62F4080F}" destId="{08FBA01E-E557-4DA6-BF52-F44FA6094BB7}" srcOrd="1" destOrd="0" presId="urn:microsoft.com/office/officeart/2005/8/layout/cycle4"/>
    <dgm:cxn modelId="{F3836E03-4246-4C33-9C2D-973779422D21}" type="presOf" srcId="{EC460CD0-E6CA-46DD-8E6D-67600F991139}" destId="{1DE1A06B-29D2-4724-B989-8EED5FC0A5B5}" srcOrd="0" destOrd="0" presId="urn:microsoft.com/office/officeart/2005/8/layout/cycle4"/>
    <dgm:cxn modelId="{754B25FE-7B92-4DFE-8C57-225385048283}" srcId="{AADAE257-81C9-4F60-B1BA-F3C9E47301FB}" destId="{076ACB4B-C72D-4D11-90C6-0037E0F2CE9E}" srcOrd="0" destOrd="0" parTransId="{BD8CF186-F12F-4EAF-8085-222998C08FAF}" sibTransId="{9E2E4259-3E2F-4C76-8CE7-C4BFE4DC7F3E}"/>
    <dgm:cxn modelId="{C02EBE89-E583-4747-84E9-060F9FF5F286}" type="presOf" srcId="{95941146-BEC1-4570-B0B9-D7B6DA7A0480}" destId="{1DE1A06B-29D2-4724-B989-8EED5FC0A5B5}" srcOrd="0" destOrd="2" presId="urn:microsoft.com/office/officeart/2005/8/layout/cycle4"/>
    <dgm:cxn modelId="{CEE5AE21-8999-418F-B338-0B8C89377D7D}" srcId="{D5782D1C-52F3-4D31-8A73-438374FF36D0}" destId="{95941146-BEC1-4570-B0B9-D7B6DA7A0480}" srcOrd="2" destOrd="0" parTransId="{4C182AF2-7798-4E97-B906-F4EA1DBC7366}" sibTransId="{D841D976-FF99-4450-BDE1-F27E636BACC1}"/>
    <dgm:cxn modelId="{9A5770B2-E255-4512-A452-E15D471EC4BA}" type="presOf" srcId="{076ACB4B-C72D-4D11-90C6-0037E0F2CE9E}" destId="{863FA9C4-C06C-46CC-BDCD-680DF9BEE2FD}" srcOrd="1" destOrd="0" presId="urn:microsoft.com/office/officeart/2005/8/layout/cycle4"/>
    <dgm:cxn modelId="{8DF475B1-8EB5-4908-AE31-3929BE80BECC}" srcId="{20C49067-4106-4346-A222-F11BA675A4A0}" destId="{D163ABF4-108D-4819-BC89-790AD4A09896}" srcOrd="2" destOrd="0" parTransId="{6847A10C-0234-43DA-A5F4-24651C736356}" sibTransId="{D4342B35-96D3-4379-92F7-9C3CA6E40B62}"/>
    <dgm:cxn modelId="{5DBD2C59-07B6-4A6E-83B1-9EA0F5933018}" type="presOf" srcId="{95941146-BEC1-4570-B0B9-D7B6DA7A0480}" destId="{7AF2AC77-41DF-4FC5-BFDD-0BF418A4BB98}" srcOrd="1" destOrd="2" presId="urn:microsoft.com/office/officeart/2005/8/layout/cycle4"/>
    <dgm:cxn modelId="{EF4C1ABD-C560-4BEE-ADCD-89ED76127C85}" type="presOf" srcId="{976E43F6-872B-4994-867D-E50AB9D5FB32}" destId="{4DA22F93-C528-4D8A-A159-8B7812623002}" srcOrd="0" destOrd="1" presId="urn:microsoft.com/office/officeart/2005/8/layout/cycle4"/>
    <dgm:cxn modelId="{A52440C8-7C7F-4A6C-B3CB-DD12D39AAAA3}" type="presOf" srcId="{DD3D24FB-24DA-4535-85B1-3A34D99899DC}" destId="{1DE1A06B-29D2-4724-B989-8EED5FC0A5B5}" srcOrd="0" destOrd="1" presId="urn:microsoft.com/office/officeart/2005/8/layout/cycle4"/>
    <dgm:cxn modelId="{CABC4B27-7CBF-4F3A-B048-C552EEA854B6}" type="presOf" srcId="{423DABAC-8D6D-4731-8926-C376A201C314}" destId="{13432B95-6CA7-43E9-BCC3-0AB6FDA5A6C3}" srcOrd="0" destOrd="0" presId="urn:microsoft.com/office/officeart/2005/8/layout/cycle4"/>
    <dgm:cxn modelId="{4F4BAC05-5358-4B50-9E2E-9C77626A785D}" type="presOf" srcId="{20C49067-4106-4346-A222-F11BA675A4A0}" destId="{211CA79A-DAA0-45F1-A0AF-5C3B4D3846CD}" srcOrd="0" destOrd="0" presId="urn:microsoft.com/office/officeart/2005/8/layout/cycle4"/>
    <dgm:cxn modelId="{6B2BDCB0-AE10-48E4-8A91-B39BB3E7F967}" srcId="{D02E1513-766D-4C74-A61B-4D076AA22665}" destId="{04B00BCF-7B60-463A-8042-F44DE81224C3}" srcOrd="0" destOrd="0" parTransId="{0265F94B-6E62-49B0-AC1F-067B890FA7E2}" sibTransId="{07017945-30F1-4422-81A9-1675311151FE}"/>
    <dgm:cxn modelId="{4082C15D-782E-4F11-A2E8-DD37BD80AB20}" type="presOf" srcId="{6BC156FF-DA0C-44F2-89E4-250847E3C26F}" destId="{08FBA01E-E557-4DA6-BF52-F44FA6094BB7}" srcOrd="1" destOrd="1" presId="urn:microsoft.com/office/officeart/2005/8/layout/cycle4"/>
    <dgm:cxn modelId="{B97FEB0C-A211-4031-AFE1-A2A7258275D6}" type="presOf" srcId="{D5782D1C-52F3-4D31-8A73-438374FF36D0}" destId="{21FFCB63-2582-4462-92EB-A14AB340DC62}" srcOrd="0" destOrd="0" presId="urn:microsoft.com/office/officeart/2005/8/layout/cycle4"/>
    <dgm:cxn modelId="{036FF6AA-7735-45BC-9AFB-61B2A635C4B3}" type="presParOf" srcId="{7D2930AB-72A3-418B-AA2B-E33B1627A3BE}" destId="{ED7AD3EA-EBCA-4984-97FD-0D651B97CA21}" srcOrd="0" destOrd="0" presId="urn:microsoft.com/office/officeart/2005/8/layout/cycle4"/>
    <dgm:cxn modelId="{09B792E6-2E89-4003-807B-EBE8B14B5C3A}" type="presParOf" srcId="{ED7AD3EA-EBCA-4984-97FD-0D651B97CA21}" destId="{02A7C0DB-F9BE-470A-9D1C-AD04858B34E6}" srcOrd="0" destOrd="0" presId="urn:microsoft.com/office/officeart/2005/8/layout/cycle4"/>
    <dgm:cxn modelId="{321DF12D-F7E1-4C86-8029-275B959FF7D8}" type="presParOf" srcId="{02A7C0DB-F9BE-470A-9D1C-AD04858B34E6}" destId="{13432B95-6CA7-43E9-BCC3-0AB6FDA5A6C3}" srcOrd="0" destOrd="0" presId="urn:microsoft.com/office/officeart/2005/8/layout/cycle4"/>
    <dgm:cxn modelId="{BA0E8D15-6A72-403A-B72D-7F170ADDAAF4}" type="presParOf" srcId="{02A7C0DB-F9BE-470A-9D1C-AD04858B34E6}" destId="{903F21C2-86E0-4B34-AE73-21C0ECE9B28C}" srcOrd="1" destOrd="0" presId="urn:microsoft.com/office/officeart/2005/8/layout/cycle4"/>
    <dgm:cxn modelId="{112FFA8B-4DBB-42A3-8983-0B5B66B40F9A}" type="presParOf" srcId="{ED7AD3EA-EBCA-4984-97FD-0D651B97CA21}" destId="{5146B59C-BE26-452F-A1A6-9DD0580CBD3F}" srcOrd="1" destOrd="0" presId="urn:microsoft.com/office/officeart/2005/8/layout/cycle4"/>
    <dgm:cxn modelId="{B38F243E-47C8-4DD2-A725-875954854574}" type="presParOf" srcId="{5146B59C-BE26-452F-A1A6-9DD0580CBD3F}" destId="{1DE1A06B-29D2-4724-B989-8EED5FC0A5B5}" srcOrd="0" destOrd="0" presId="urn:microsoft.com/office/officeart/2005/8/layout/cycle4"/>
    <dgm:cxn modelId="{64FF84BD-3B2C-40C3-BDD6-E42BC8EF79E3}" type="presParOf" srcId="{5146B59C-BE26-452F-A1A6-9DD0580CBD3F}" destId="{7AF2AC77-41DF-4FC5-BFDD-0BF418A4BB98}" srcOrd="1" destOrd="0" presId="urn:microsoft.com/office/officeart/2005/8/layout/cycle4"/>
    <dgm:cxn modelId="{0DFCB7A5-399C-43CF-902A-C3F42575450A}" type="presParOf" srcId="{ED7AD3EA-EBCA-4984-97FD-0D651B97CA21}" destId="{1DA602A9-753B-4C7F-B28B-C50E0D66F2DB}" srcOrd="2" destOrd="0" presId="urn:microsoft.com/office/officeart/2005/8/layout/cycle4"/>
    <dgm:cxn modelId="{DE23CBAC-168E-49E6-8912-E61D3F807FBB}" type="presParOf" srcId="{1DA602A9-753B-4C7F-B28B-C50E0D66F2DB}" destId="{4DA22F93-C528-4D8A-A159-8B7812623002}" srcOrd="0" destOrd="0" presId="urn:microsoft.com/office/officeart/2005/8/layout/cycle4"/>
    <dgm:cxn modelId="{EF9A42E6-F9D6-4BBF-9451-F28BE6406A63}" type="presParOf" srcId="{1DA602A9-753B-4C7F-B28B-C50E0D66F2DB}" destId="{863FA9C4-C06C-46CC-BDCD-680DF9BEE2FD}" srcOrd="1" destOrd="0" presId="urn:microsoft.com/office/officeart/2005/8/layout/cycle4"/>
    <dgm:cxn modelId="{7030A440-0FEB-4382-B228-D0D911811129}" type="presParOf" srcId="{ED7AD3EA-EBCA-4984-97FD-0D651B97CA21}" destId="{C00EB778-4549-44B3-8F32-4CE5F69C126D}" srcOrd="3" destOrd="0" presId="urn:microsoft.com/office/officeart/2005/8/layout/cycle4"/>
    <dgm:cxn modelId="{EEDC5129-4C14-4865-A811-1D24268EA91D}" type="presParOf" srcId="{C00EB778-4549-44B3-8F32-4CE5F69C126D}" destId="{05D66A4E-435F-4E01-8D0E-53C4C0C090E1}" srcOrd="0" destOrd="0" presId="urn:microsoft.com/office/officeart/2005/8/layout/cycle4"/>
    <dgm:cxn modelId="{442655A3-7F0C-486F-9A62-4329E9CE2F5B}" type="presParOf" srcId="{C00EB778-4549-44B3-8F32-4CE5F69C126D}" destId="{08FBA01E-E557-4DA6-BF52-F44FA6094BB7}" srcOrd="1" destOrd="0" presId="urn:microsoft.com/office/officeart/2005/8/layout/cycle4"/>
    <dgm:cxn modelId="{82FCF330-B79B-4FE2-8642-0AB22A6CF181}" type="presParOf" srcId="{ED7AD3EA-EBCA-4984-97FD-0D651B97CA21}" destId="{B162990B-F9BE-4CB1-A8BC-3D473B8CD440}" srcOrd="4" destOrd="0" presId="urn:microsoft.com/office/officeart/2005/8/layout/cycle4"/>
    <dgm:cxn modelId="{F519E66E-9A20-4318-AD9E-BE601D8FAB74}" type="presParOf" srcId="{7D2930AB-72A3-418B-AA2B-E33B1627A3BE}" destId="{16DB0F0B-88A9-4AF7-A9C3-57C0A7E7DD0A}" srcOrd="1" destOrd="0" presId="urn:microsoft.com/office/officeart/2005/8/layout/cycle4"/>
    <dgm:cxn modelId="{56109F16-CD72-4CAB-8996-57BEE86E641E}" type="presParOf" srcId="{16DB0F0B-88A9-4AF7-A9C3-57C0A7E7DD0A}" destId="{95DC40D2-A4B0-450B-8D71-4104236B95C0}" srcOrd="0" destOrd="0" presId="urn:microsoft.com/office/officeart/2005/8/layout/cycle4"/>
    <dgm:cxn modelId="{6BFB5B91-44E8-4971-9A5F-C88CA62D5589}" type="presParOf" srcId="{16DB0F0B-88A9-4AF7-A9C3-57C0A7E7DD0A}" destId="{21FFCB63-2582-4462-92EB-A14AB340DC62}" srcOrd="1" destOrd="0" presId="urn:microsoft.com/office/officeart/2005/8/layout/cycle4"/>
    <dgm:cxn modelId="{227FD532-31AC-44B1-9EEB-FD4265BA66A6}" type="presParOf" srcId="{16DB0F0B-88A9-4AF7-A9C3-57C0A7E7DD0A}" destId="{0C4462A9-253F-4002-B511-18467666BA6A}" srcOrd="2" destOrd="0" presId="urn:microsoft.com/office/officeart/2005/8/layout/cycle4"/>
    <dgm:cxn modelId="{0D3C603C-7A70-44BF-A66D-DDF89554E45A}" type="presParOf" srcId="{16DB0F0B-88A9-4AF7-A9C3-57C0A7E7DD0A}" destId="{211CA79A-DAA0-45F1-A0AF-5C3B4D3846CD}" srcOrd="3" destOrd="0" presId="urn:microsoft.com/office/officeart/2005/8/layout/cycle4"/>
    <dgm:cxn modelId="{C624A8B4-3BD1-472B-B803-91F62817AA7D}" type="presParOf" srcId="{16DB0F0B-88A9-4AF7-A9C3-57C0A7E7DD0A}" destId="{F8FB4C79-053F-48BE-86F3-6FE0F6DE5678}" srcOrd="4" destOrd="0" presId="urn:microsoft.com/office/officeart/2005/8/layout/cycle4"/>
    <dgm:cxn modelId="{0957E752-C5F1-4A45-B3A1-73B0A1CE986B}" type="presParOf" srcId="{7D2930AB-72A3-418B-AA2B-E33B1627A3BE}" destId="{F3F4C31F-A26C-41A9-8DB1-1E57B5B8A4C2}" srcOrd="2" destOrd="0" presId="urn:microsoft.com/office/officeart/2005/8/layout/cycle4"/>
    <dgm:cxn modelId="{1615AA58-B72D-4F92-B0E5-7DD9EB360015}" type="presParOf" srcId="{7D2930AB-72A3-418B-AA2B-E33B1627A3BE}" destId="{3019736A-8911-4415-BCB9-79726B322741}" srcOrd="3" destOrd="0" presId="urn:microsoft.com/office/officeart/2005/8/layout/cycle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DA484D4-3DAE-4D42-9008-409B401A4D4D}" type="doc">
      <dgm:prSet loTypeId="urn:microsoft.com/office/officeart/2005/8/layout/hList7" loCatId="list" qsTypeId="urn:microsoft.com/office/officeart/2005/8/quickstyle/simple1" qsCatId="simple" csTypeId="urn:microsoft.com/office/officeart/2005/8/colors/accent1_2" csCatId="accent1" phldr="1"/>
      <dgm:spPr/>
    </dgm:pt>
    <dgm:pt modelId="{1D630AC5-95B6-45C1-8451-01CA778770B7}">
      <dgm:prSet phldrT="[Texto]"/>
      <dgm:spPr>
        <a:solidFill>
          <a:srgbClr val="82A5B4"/>
        </a:solidFill>
      </dgm:spPr>
      <dgm:t>
        <a:bodyPr/>
        <a:lstStyle/>
        <a:p>
          <a:r>
            <a:rPr lang="es-CO" dirty="0"/>
            <a:t>Promoción y mantenimiento de la salud</a:t>
          </a:r>
        </a:p>
      </dgm:t>
    </dgm:pt>
    <dgm:pt modelId="{E66DC621-0DB9-4DE8-A58B-B7B470E5D916}" type="parTrans" cxnId="{7A83AAF7-EDBF-4B25-B7B9-C24CCCE63473}">
      <dgm:prSet/>
      <dgm:spPr/>
      <dgm:t>
        <a:bodyPr/>
        <a:lstStyle/>
        <a:p>
          <a:endParaRPr lang="es-CO"/>
        </a:p>
      </dgm:t>
    </dgm:pt>
    <dgm:pt modelId="{AF731860-BBAB-4029-AA65-D8CDA0659C32}" type="sibTrans" cxnId="{7A83AAF7-EDBF-4B25-B7B9-C24CCCE63473}">
      <dgm:prSet/>
      <dgm:spPr/>
      <dgm:t>
        <a:bodyPr/>
        <a:lstStyle/>
        <a:p>
          <a:endParaRPr lang="es-CO"/>
        </a:p>
      </dgm:t>
    </dgm:pt>
    <dgm:pt modelId="{624D9C96-4F87-4745-87CE-80E8B0E785FC}">
      <dgm:prSet phldrT="[Texto]"/>
      <dgm:spPr>
        <a:solidFill>
          <a:srgbClr val="447E93"/>
        </a:solidFill>
        <a:ln>
          <a:solidFill>
            <a:srgbClr val="016C57"/>
          </a:solidFill>
        </a:ln>
      </dgm:spPr>
      <dgm:t>
        <a:bodyPr/>
        <a:lstStyle/>
        <a:p>
          <a:r>
            <a:rPr lang="es-CO" dirty="0"/>
            <a:t>De Grupo de Riesgo </a:t>
          </a:r>
        </a:p>
      </dgm:t>
    </dgm:pt>
    <dgm:pt modelId="{B69C63FE-DA7B-4391-A77C-C6D8A85733FB}" type="parTrans" cxnId="{D515FD6B-FFE3-4D50-A032-1A9EEC7C854F}">
      <dgm:prSet/>
      <dgm:spPr/>
      <dgm:t>
        <a:bodyPr/>
        <a:lstStyle/>
        <a:p>
          <a:endParaRPr lang="es-CO"/>
        </a:p>
      </dgm:t>
    </dgm:pt>
    <dgm:pt modelId="{176D0808-A1CC-4417-9646-08917A954E3D}" type="sibTrans" cxnId="{D515FD6B-FFE3-4D50-A032-1A9EEC7C854F}">
      <dgm:prSet/>
      <dgm:spPr/>
      <dgm:t>
        <a:bodyPr/>
        <a:lstStyle/>
        <a:p>
          <a:endParaRPr lang="es-CO"/>
        </a:p>
      </dgm:t>
    </dgm:pt>
    <dgm:pt modelId="{2B43B130-D243-4521-99AD-E6E4720D4B1B}">
      <dgm:prSet phldrT="[Texto]"/>
      <dgm:spPr>
        <a:solidFill>
          <a:srgbClr val="016C6F"/>
        </a:solidFill>
      </dgm:spPr>
      <dgm:t>
        <a:bodyPr/>
        <a:lstStyle/>
        <a:p>
          <a:r>
            <a:rPr lang="es-CO" dirty="0"/>
            <a:t>Específica de la atención </a:t>
          </a:r>
        </a:p>
      </dgm:t>
    </dgm:pt>
    <dgm:pt modelId="{4153304F-4C48-4278-9010-A70071DF3D89}" type="parTrans" cxnId="{74714206-8281-42FE-A493-9AFAE81BDE25}">
      <dgm:prSet/>
      <dgm:spPr/>
      <dgm:t>
        <a:bodyPr/>
        <a:lstStyle/>
        <a:p>
          <a:endParaRPr lang="es-CO"/>
        </a:p>
      </dgm:t>
    </dgm:pt>
    <dgm:pt modelId="{734E0141-590E-4389-95C1-B54725C51E8A}" type="sibTrans" cxnId="{74714206-8281-42FE-A493-9AFAE81BDE25}">
      <dgm:prSet/>
      <dgm:spPr/>
      <dgm:t>
        <a:bodyPr/>
        <a:lstStyle/>
        <a:p>
          <a:endParaRPr lang="es-CO"/>
        </a:p>
      </dgm:t>
    </dgm:pt>
    <dgm:pt modelId="{85F7DCD5-95F5-4732-9482-6E2425C180D6}" type="pres">
      <dgm:prSet presAssocID="{1DA484D4-3DAE-4D42-9008-409B401A4D4D}" presName="Name0" presStyleCnt="0">
        <dgm:presLayoutVars>
          <dgm:dir/>
          <dgm:resizeHandles val="exact"/>
        </dgm:presLayoutVars>
      </dgm:prSet>
      <dgm:spPr/>
    </dgm:pt>
    <dgm:pt modelId="{6AD9D888-CFBA-473C-B77B-EC32ECA436F7}" type="pres">
      <dgm:prSet presAssocID="{1DA484D4-3DAE-4D42-9008-409B401A4D4D}" presName="fgShape" presStyleLbl="fgShp" presStyleIdx="0" presStyleCnt="1"/>
      <dgm:spPr>
        <a:xfrm>
          <a:off x="319158" y="3652680"/>
          <a:ext cx="7340636" cy="684877"/>
        </a:xfrm>
        <a:prstGeom prst="leftRightArrow">
          <a:avLst/>
        </a:prstGeom>
        <a:solidFill>
          <a:srgbClr val="003955"/>
        </a:solidFill>
        <a:ln w="174625" cmpd="thinThick">
          <a:noFill/>
        </a:ln>
      </dgm:spPr>
    </dgm:pt>
    <dgm:pt modelId="{F568CC45-2109-4BB8-9B74-E6C66682FD5E}" type="pres">
      <dgm:prSet presAssocID="{1DA484D4-3DAE-4D42-9008-409B401A4D4D}" presName="linComp" presStyleCnt="0"/>
      <dgm:spPr/>
    </dgm:pt>
    <dgm:pt modelId="{98CAD7F3-0ADD-4560-ABF5-F5461E282E46}" type="pres">
      <dgm:prSet presAssocID="{1D630AC5-95B6-45C1-8451-01CA778770B7}" presName="compNode" presStyleCnt="0"/>
      <dgm:spPr/>
    </dgm:pt>
    <dgm:pt modelId="{9BFDD1DA-D9A4-46BC-A44B-B94C90A8D77E}" type="pres">
      <dgm:prSet presAssocID="{1D630AC5-95B6-45C1-8451-01CA778770B7}" presName="bkgdShape" presStyleLbl="node1" presStyleIdx="0" presStyleCnt="3" custLinFactNeighborX="1376" custLinFactNeighborY="-1414"/>
      <dgm:spPr/>
      <dgm:t>
        <a:bodyPr/>
        <a:lstStyle/>
        <a:p>
          <a:endParaRPr lang="es-ES"/>
        </a:p>
      </dgm:t>
    </dgm:pt>
    <dgm:pt modelId="{F9AF4D88-71DC-4623-A88A-5C0229D2AB8C}" type="pres">
      <dgm:prSet presAssocID="{1D630AC5-95B6-45C1-8451-01CA778770B7}" presName="nodeTx" presStyleLbl="node1" presStyleIdx="0" presStyleCnt="3">
        <dgm:presLayoutVars>
          <dgm:bulletEnabled val="1"/>
        </dgm:presLayoutVars>
      </dgm:prSet>
      <dgm:spPr/>
      <dgm:t>
        <a:bodyPr/>
        <a:lstStyle/>
        <a:p>
          <a:endParaRPr lang="es-ES"/>
        </a:p>
      </dgm:t>
    </dgm:pt>
    <dgm:pt modelId="{294C9B12-F55B-4899-B93D-EFF9F62603BA}" type="pres">
      <dgm:prSet presAssocID="{1D630AC5-95B6-45C1-8451-01CA778770B7}" presName="invisiNode" presStyleLbl="node1" presStyleIdx="0" presStyleCnt="3"/>
      <dgm:spPr/>
    </dgm:pt>
    <dgm:pt modelId="{AE20B18C-3F19-492B-8C55-E728700BFC55}" type="pres">
      <dgm:prSet presAssocID="{1D630AC5-95B6-45C1-8451-01CA778770B7}" presName="imagNode" presStyleLbl="fgImgPlace1" presStyleIdx="0" presStyleCnt="3"/>
      <dgm:spPr>
        <a:solidFill>
          <a:schemeClr val="bg1"/>
        </a:solidFill>
      </dgm:spPr>
    </dgm:pt>
    <dgm:pt modelId="{163BDC8C-ADD2-4847-9379-B7DE531056A3}" type="pres">
      <dgm:prSet presAssocID="{AF731860-BBAB-4029-AA65-D8CDA0659C32}" presName="sibTrans" presStyleLbl="sibTrans2D1" presStyleIdx="0" presStyleCnt="0"/>
      <dgm:spPr/>
      <dgm:t>
        <a:bodyPr/>
        <a:lstStyle/>
        <a:p>
          <a:endParaRPr lang="es-ES"/>
        </a:p>
      </dgm:t>
    </dgm:pt>
    <dgm:pt modelId="{EDD7A098-777A-4163-B7B9-5107BF431D1A}" type="pres">
      <dgm:prSet presAssocID="{624D9C96-4F87-4745-87CE-80E8B0E785FC}" presName="compNode" presStyleCnt="0"/>
      <dgm:spPr/>
    </dgm:pt>
    <dgm:pt modelId="{D524E174-D49B-4E0D-9131-680400D67719}" type="pres">
      <dgm:prSet presAssocID="{624D9C96-4F87-4745-87CE-80E8B0E785FC}" presName="bkgdShape" presStyleLbl="node1" presStyleIdx="1" presStyleCnt="3" custLinFactNeighborX="-785" custLinFactNeighborY="-1113"/>
      <dgm:spPr/>
      <dgm:t>
        <a:bodyPr/>
        <a:lstStyle/>
        <a:p>
          <a:endParaRPr lang="es-ES"/>
        </a:p>
      </dgm:t>
    </dgm:pt>
    <dgm:pt modelId="{378A49D5-F561-43BD-AF49-6EA616B25D41}" type="pres">
      <dgm:prSet presAssocID="{624D9C96-4F87-4745-87CE-80E8B0E785FC}" presName="nodeTx" presStyleLbl="node1" presStyleIdx="1" presStyleCnt="3">
        <dgm:presLayoutVars>
          <dgm:bulletEnabled val="1"/>
        </dgm:presLayoutVars>
      </dgm:prSet>
      <dgm:spPr/>
      <dgm:t>
        <a:bodyPr/>
        <a:lstStyle/>
        <a:p>
          <a:endParaRPr lang="es-ES"/>
        </a:p>
      </dgm:t>
    </dgm:pt>
    <dgm:pt modelId="{37427FF2-0B9F-4B40-81A9-79E40CC9D774}" type="pres">
      <dgm:prSet presAssocID="{624D9C96-4F87-4745-87CE-80E8B0E785FC}" presName="invisiNode" presStyleLbl="node1" presStyleIdx="1" presStyleCnt="3"/>
      <dgm:spPr/>
    </dgm:pt>
    <dgm:pt modelId="{349264A2-46B7-463F-8D02-573B12FF2DEB}" type="pres">
      <dgm:prSet presAssocID="{624D9C96-4F87-4745-87CE-80E8B0E785FC}" presName="imagNode" presStyleLbl="fgImgPlace1" presStyleIdx="1" presStyleCnt="3"/>
      <dgm:spPr>
        <a:solidFill>
          <a:schemeClr val="bg1"/>
        </a:solidFill>
      </dgm:spPr>
    </dgm:pt>
    <dgm:pt modelId="{0FD86597-D9EF-4DFF-AEBA-D19C34CE449E}" type="pres">
      <dgm:prSet presAssocID="{176D0808-A1CC-4417-9646-08917A954E3D}" presName="sibTrans" presStyleLbl="sibTrans2D1" presStyleIdx="0" presStyleCnt="0"/>
      <dgm:spPr/>
      <dgm:t>
        <a:bodyPr/>
        <a:lstStyle/>
        <a:p>
          <a:endParaRPr lang="es-ES"/>
        </a:p>
      </dgm:t>
    </dgm:pt>
    <dgm:pt modelId="{097923DC-FAB5-472E-ABD5-F274C09C6F73}" type="pres">
      <dgm:prSet presAssocID="{2B43B130-D243-4521-99AD-E6E4720D4B1B}" presName="compNode" presStyleCnt="0"/>
      <dgm:spPr/>
    </dgm:pt>
    <dgm:pt modelId="{7F30ABE7-69B8-40B2-B51F-7A09DD92A70C}" type="pres">
      <dgm:prSet presAssocID="{2B43B130-D243-4521-99AD-E6E4720D4B1B}" presName="bkgdShape" presStyleLbl="node1" presStyleIdx="2" presStyleCnt="3"/>
      <dgm:spPr/>
      <dgm:t>
        <a:bodyPr/>
        <a:lstStyle/>
        <a:p>
          <a:endParaRPr lang="es-ES"/>
        </a:p>
      </dgm:t>
    </dgm:pt>
    <dgm:pt modelId="{98396CC5-1B34-4718-AA40-227ED54542BF}" type="pres">
      <dgm:prSet presAssocID="{2B43B130-D243-4521-99AD-E6E4720D4B1B}" presName="nodeTx" presStyleLbl="node1" presStyleIdx="2" presStyleCnt="3">
        <dgm:presLayoutVars>
          <dgm:bulletEnabled val="1"/>
        </dgm:presLayoutVars>
      </dgm:prSet>
      <dgm:spPr/>
      <dgm:t>
        <a:bodyPr/>
        <a:lstStyle/>
        <a:p>
          <a:endParaRPr lang="es-ES"/>
        </a:p>
      </dgm:t>
    </dgm:pt>
    <dgm:pt modelId="{66411699-29D3-4D8A-9919-ADD3DD270413}" type="pres">
      <dgm:prSet presAssocID="{2B43B130-D243-4521-99AD-E6E4720D4B1B}" presName="invisiNode" presStyleLbl="node1" presStyleIdx="2" presStyleCnt="3"/>
      <dgm:spPr/>
    </dgm:pt>
    <dgm:pt modelId="{73BC81DC-2C1C-4980-9131-899B0900833F}" type="pres">
      <dgm:prSet presAssocID="{2B43B130-D243-4521-99AD-E6E4720D4B1B}" presName="imagNode" presStyleLbl="fgImgPlace1" presStyleIdx="2" presStyleCnt="3"/>
      <dgm:spPr>
        <a:solidFill>
          <a:schemeClr val="bg1"/>
        </a:solidFill>
      </dgm:spPr>
    </dgm:pt>
  </dgm:ptLst>
  <dgm:cxnLst>
    <dgm:cxn modelId="{74714206-8281-42FE-A493-9AFAE81BDE25}" srcId="{1DA484D4-3DAE-4D42-9008-409B401A4D4D}" destId="{2B43B130-D243-4521-99AD-E6E4720D4B1B}" srcOrd="2" destOrd="0" parTransId="{4153304F-4C48-4278-9010-A70071DF3D89}" sibTransId="{734E0141-590E-4389-95C1-B54725C51E8A}"/>
    <dgm:cxn modelId="{ECC04792-02AA-4114-9C92-56399B0303E9}" type="presOf" srcId="{1D630AC5-95B6-45C1-8451-01CA778770B7}" destId="{9BFDD1DA-D9A4-46BC-A44B-B94C90A8D77E}" srcOrd="0" destOrd="0" presId="urn:microsoft.com/office/officeart/2005/8/layout/hList7"/>
    <dgm:cxn modelId="{D515FD6B-FFE3-4D50-A032-1A9EEC7C854F}" srcId="{1DA484D4-3DAE-4D42-9008-409B401A4D4D}" destId="{624D9C96-4F87-4745-87CE-80E8B0E785FC}" srcOrd="1" destOrd="0" parTransId="{B69C63FE-DA7B-4391-A77C-C6D8A85733FB}" sibTransId="{176D0808-A1CC-4417-9646-08917A954E3D}"/>
    <dgm:cxn modelId="{E41E36B8-3B51-4DE1-908C-6045E0DB27C8}" type="presOf" srcId="{AF731860-BBAB-4029-AA65-D8CDA0659C32}" destId="{163BDC8C-ADD2-4847-9379-B7DE531056A3}" srcOrd="0" destOrd="0" presId="urn:microsoft.com/office/officeart/2005/8/layout/hList7"/>
    <dgm:cxn modelId="{7A83AAF7-EDBF-4B25-B7B9-C24CCCE63473}" srcId="{1DA484D4-3DAE-4D42-9008-409B401A4D4D}" destId="{1D630AC5-95B6-45C1-8451-01CA778770B7}" srcOrd="0" destOrd="0" parTransId="{E66DC621-0DB9-4DE8-A58B-B7B470E5D916}" sibTransId="{AF731860-BBAB-4029-AA65-D8CDA0659C32}"/>
    <dgm:cxn modelId="{B90F031D-811E-4646-815F-3D8CBD6D2541}" type="presOf" srcId="{2B43B130-D243-4521-99AD-E6E4720D4B1B}" destId="{98396CC5-1B34-4718-AA40-227ED54542BF}" srcOrd="1" destOrd="0" presId="urn:microsoft.com/office/officeart/2005/8/layout/hList7"/>
    <dgm:cxn modelId="{D35ADE4B-C7FA-47CE-B7A8-F05661F44951}" type="presOf" srcId="{624D9C96-4F87-4745-87CE-80E8B0E785FC}" destId="{D524E174-D49B-4E0D-9131-680400D67719}" srcOrd="0" destOrd="0" presId="urn:microsoft.com/office/officeart/2005/8/layout/hList7"/>
    <dgm:cxn modelId="{5476DA0E-E0EE-48F9-A3A3-036D3EEB29D5}" type="presOf" srcId="{1D630AC5-95B6-45C1-8451-01CA778770B7}" destId="{F9AF4D88-71DC-4623-A88A-5C0229D2AB8C}" srcOrd="1" destOrd="0" presId="urn:microsoft.com/office/officeart/2005/8/layout/hList7"/>
    <dgm:cxn modelId="{2CC0F6E7-A500-42D0-BB06-475CF11BC3D8}" type="presOf" srcId="{176D0808-A1CC-4417-9646-08917A954E3D}" destId="{0FD86597-D9EF-4DFF-AEBA-D19C34CE449E}" srcOrd="0" destOrd="0" presId="urn:microsoft.com/office/officeart/2005/8/layout/hList7"/>
    <dgm:cxn modelId="{5099306F-3611-4C2E-8C01-C83BDAE02801}" type="presOf" srcId="{2B43B130-D243-4521-99AD-E6E4720D4B1B}" destId="{7F30ABE7-69B8-40B2-B51F-7A09DD92A70C}" srcOrd="0" destOrd="0" presId="urn:microsoft.com/office/officeart/2005/8/layout/hList7"/>
    <dgm:cxn modelId="{61E148E2-CFC3-4649-A6B5-1957B8B0CF42}" type="presOf" srcId="{624D9C96-4F87-4745-87CE-80E8B0E785FC}" destId="{378A49D5-F561-43BD-AF49-6EA616B25D41}" srcOrd="1" destOrd="0" presId="urn:microsoft.com/office/officeart/2005/8/layout/hList7"/>
    <dgm:cxn modelId="{F9D19145-3ACD-412D-AA5B-BD4DF523C90A}" type="presOf" srcId="{1DA484D4-3DAE-4D42-9008-409B401A4D4D}" destId="{85F7DCD5-95F5-4732-9482-6E2425C180D6}" srcOrd="0" destOrd="0" presId="urn:microsoft.com/office/officeart/2005/8/layout/hList7"/>
    <dgm:cxn modelId="{0047F0E5-4465-4B4B-9F5A-9D2BA5ECA6D0}" type="presParOf" srcId="{85F7DCD5-95F5-4732-9482-6E2425C180D6}" destId="{6AD9D888-CFBA-473C-B77B-EC32ECA436F7}" srcOrd="0" destOrd="0" presId="urn:microsoft.com/office/officeart/2005/8/layout/hList7"/>
    <dgm:cxn modelId="{97EF7A12-0679-454C-A658-FF73C81B8A73}" type="presParOf" srcId="{85F7DCD5-95F5-4732-9482-6E2425C180D6}" destId="{F568CC45-2109-4BB8-9B74-E6C66682FD5E}" srcOrd="1" destOrd="0" presId="urn:microsoft.com/office/officeart/2005/8/layout/hList7"/>
    <dgm:cxn modelId="{A8C5CD98-D82F-45EB-9EBD-A1FD7FDBCF33}" type="presParOf" srcId="{F568CC45-2109-4BB8-9B74-E6C66682FD5E}" destId="{98CAD7F3-0ADD-4560-ABF5-F5461E282E46}" srcOrd="0" destOrd="0" presId="urn:microsoft.com/office/officeart/2005/8/layout/hList7"/>
    <dgm:cxn modelId="{3A66163B-7C2B-427A-8883-CE3A6A7DAD54}" type="presParOf" srcId="{98CAD7F3-0ADD-4560-ABF5-F5461E282E46}" destId="{9BFDD1DA-D9A4-46BC-A44B-B94C90A8D77E}" srcOrd="0" destOrd="0" presId="urn:microsoft.com/office/officeart/2005/8/layout/hList7"/>
    <dgm:cxn modelId="{23579550-F24C-4164-981F-D89A580C7CAE}" type="presParOf" srcId="{98CAD7F3-0ADD-4560-ABF5-F5461E282E46}" destId="{F9AF4D88-71DC-4623-A88A-5C0229D2AB8C}" srcOrd="1" destOrd="0" presId="urn:microsoft.com/office/officeart/2005/8/layout/hList7"/>
    <dgm:cxn modelId="{036B1918-E441-42F2-AE39-1C749658F373}" type="presParOf" srcId="{98CAD7F3-0ADD-4560-ABF5-F5461E282E46}" destId="{294C9B12-F55B-4899-B93D-EFF9F62603BA}" srcOrd="2" destOrd="0" presId="urn:microsoft.com/office/officeart/2005/8/layout/hList7"/>
    <dgm:cxn modelId="{6ECA8CAB-E276-42DF-BF30-190BC5DD6379}" type="presParOf" srcId="{98CAD7F3-0ADD-4560-ABF5-F5461E282E46}" destId="{AE20B18C-3F19-492B-8C55-E728700BFC55}" srcOrd="3" destOrd="0" presId="urn:microsoft.com/office/officeart/2005/8/layout/hList7"/>
    <dgm:cxn modelId="{FA8163B9-A20D-457D-AA87-8BBB108B625B}" type="presParOf" srcId="{F568CC45-2109-4BB8-9B74-E6C66682FD5E}" destId="{163BDC8C-ADD2-4847-9379-B7DE531056A3}" srcOrd="1" destOrd="0" presId="urn:microsoft.com/office/officeart/2005/8/layout/hList7"/>
    <dgm:cxn modelId="{05C20D37-74BC-41F1-A2E1-5BBF277A26A2}" type="presParOf" srcId="{F568CC45-2109-4BB8-9B74-E6C66682FD5E}" destId="{EDD7A098-777A-4163-B7B9-5107BF431D1A}" srcOrd="2" destOrd="0" presId="urn:microsoft.com/office/officeart/2005/8/layout/hList7"/>
    <dgm:cxn modelId="{7C0DF9D3-0411-46AC-9F95-802D1601FEDC}" type="presParOf" srcId="{EDD7A098-777A-4163-B7B9-5107BF431D1A}" destId="{D524E174-D49B-4E0D-9131-680400D67719}" srcOrd="0" destOrd="0" presId="urn:microsoft.com/office/officeart/2005/8/layout/hList7"/>
    <dgm:cxn modelId="{F3441FEE-C518-4EF3-81F6-CA51223E9F42}" type="presParOf" srcId="{EDD7A098-777A-4163-B7B9-5107BF431D1A}" destId="{378A49D5-F561-43BD-AF49-6EA616B25D41}" srcOrd="1" destOrd="0" presId="urn:microsoft.com/office/officeart/2005/8/layout/hList7"/>
    <dgm:cxn modelId="{24A7CF4E-1E61-41AD-9DA8-93E0B69F1B78}" type="presParOf" srcId="{EDD7A098-777A-4163-B7B9-5107BF431D1A}" destId="{37427FF2-0B9F-4B40-81A9-79E40CC9D774}" srcOrd="2" destOrd="0" presId="urn:microsoft.com/office/officeart/2005/8/layout/hList7"/>
    <dgm:cxn modelId="{1D85C0A0-23BE-4F76-B935-D5F2436EDDC2}" type="presParOf" srcId="{EDD7A098-777A-4163-B7B9-5107BF431D1A}" destId="{349264A2-46B7-463F-8D02-573B12FF2DEB}" srcOrd="3" destOrd="0" presId="urn:microsoft.com/office/officeart/2005/8/layout/hList7"/>
    <dgm:cxn modelId="{E12AD5B4-BEC1-4603-8864-C9B5163E0F2F}" type="presParOf" srcId="{F568CC45-2109-4BB8-9B74-E6C66682FD5E}" destId="{0FD86597-D9EF-4DFF-AEBA-D19C34CE449E}" srcOrd="3" destOrd="0" presId="urn:microsoft.com/office/officeart/2005/8/layout/hList7"/>
    <dgm:cxn modelId="{0C74A0EE-E802-4108-AC4E-8FE58718394D}" type="presParOf" srcId="{F568CC45-2109-4BB8-9B74-E6C66682FD5E}" destId="{097923DC-FAB5-472E-ABD5-F274C09C6F73}" srcOrd="4" destOrd="0" presId="urn:microsoft.com/office/officeart/2005/8/layout/hList7"/>
    <dgm:cxn modelId="{EAE4774C-4367-49E6-BC80-946508A5F498}" type="presParOf" srcId="{097923DC-FAB5-472E-ABD5-F274C09C6F73}" destId="{7F30ABE7-69B8-40B2-B51F-7A09DD92A70C}" srcOrd="0" destOrd="0" presId="urn:microsoft.com/office/officeart/2005/8/layout/hList7"/>
    <dgm:cxn modelId="{9E5BBD6F-D9BA-4CDC-98A2-1207EB418DCA}" type="presParOf" srcId="{097923DC-FAB5-472E-ABD5-F274C09C6F73}" destId="{98396CC5-1B34-4718-AA40-227ED54542BF}" srcOrd="1" destOrd="0" presId="urn:microsoft.com/office/officeart/2005/8/layout/hList7"/>
    <dgm:cxn modelId="{B7067215-BD71-4929-A297-F5436BB9EE9D}" type="presParOf" srcId="{097923DC-FAB5-472E-ABD5-F274C09C6F73}" destId="{66411699-29D3-4D8A-9919-ADD3DD270413}" srcOrd="2" destOrd="0" presId="urn:microsoft.com/office/officeart/2005/8/layout/hList7"/>
    <dgm:cxn modelId="{A5AF372E-46EA-4F6A-8405-1939FF63C9A8}" type="presParOf" srcId="{097923DC-FAB5-472E-ABD5-F274C09C6F73}" destId="{73BC81DC-2C1C-4980-9131-899B0900833F}" srcOrd="3" destOrd="0" presId="urn:microsoft.com/office/officeart/2005/8/layout/hList7"/>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3D54C80-E7B5-45BD-B9AC-6B9DAF1878D5}" type="doc">
      <dgm:prSet loTypeId="urn:microsoft.com/office/officeart/2005/8/layout/bList2" loCatId="list" qsTypeId="urn:microsoft.com/office/officeart/2005/8/quickstyle/simple1" qsCatId="simple" csTypeId="urn:microsoft.com/office/officeart/2005/8/colors/accent1_2" csCatId="accent1" phldr="1"/>
      <dgm:spPr/>
    </dgm:pt>
    <dgm:pt modelId="{30D5FECE-5434-42DD-A298-4B76B50E176D}">
      <dgm:prSet phldrT="[Texto]"/>
      <dgm:spPr>
        <a:solidFill>
          <a:srgbClr val="016C6F"/>
        </a:solidFill>
      </dgm:spPr>
      <dgm:t>
        <a:bodyPr/>
        <a:lstStyle/>
        <a:p>
          <a:pPr algn="ctr"/>
          <a:r>
            <a:rPr lang="es-CO" dirty="0"/>
            <a:t>Entidad territorial </a:t>
          </a:r>
        </a:p>
      </dgm:t>
    </dgm:pt>
    <dgm:pt modelId="{605BC50A-7842-4004-A013-71C266A29A40}" type="parTrans" cxnId="{D39A81A8-78F1-48F1-BAD3-3D2B168967CE}">
      <dgm:prSet/>
      <dgm:spPr/>
      <dgm:t>
        <a:bodyPr/>
        <a:lstStyle/>
        <a:p>
          <a:endParaRPr lang="es-CO"/>
        </a:p>
      </dgm:t>
    </dgm:pt>
    <dgm:pt modelId="{A2282631-4B99-4F62-BA29-B99FB0005326}" type="sibTrans" cxnId="{D39A81A8-78F1-48F1-BAD3-3D2B168967CE}">
      <dgm:prSet/>
      <dgm:spPr/>
      <dgm:t>
        <a:bodyPr/>
        <a:lstStyle/>
        <a:p>
          <a:endParaRPr lang="es-CO"/>
        </a:p>
      </dgm:t>
    </dgm:pt>
    <dgm:pt modelId="{D14E190D-9721-4921-8626-166EEE2ADFA0}">
      <dgm:prSet phldrT="[Texto]"/>
      <dgm:spPr>
        <a:solidFill>
          <a:srgbClr val="016C57"/>
        </a:solidFill>
      </dgm:spPr>
      <dgm:t>
        <a:bodyPr/>
        <a:lstStyle/>
        <a:p>
          <a:pPr algn="ctr"/>
          <a:r>
            <a:rPr lang="es-CO" dirty="0"/>
            <a:t>EAPB</a:t>
          </a:r>
        </a:p>
      </dgm:t>
    </dgm:pt>
    <dgm:pt modelId="{F09B0D6C-9240-4D04-AF32-C5F80BE9E253}" type="parTrans" cxnId="{7458677F-C86C-4652-B556-F3F207FFC5CE}">
      <dgm:prSet/>
      <dgm:spPr/>
      <dgm:t>
        <a:bodyPr/>
        <a:lstStyle/>
        <a:p>
          <a:endParaRPr lang="es-CO"/>
        </a:p>
      </dgm:t>
    </dgm:pt>
    <dgm:pt modelId="{093BDB5E-4113-4959-BA49-B71CC208578A}" type="sibTrans" cxnId="{7458677F-C86C-4652-B556-F3F207FFC5CE}">
      <dgm:prSet/>
      <dgm:spPr/>
      <dgm:t>
        <a:bodyPr/>
        <a:lstStyle/>
        <a:p>
          <a:endParaRPr lang="es-CO"/>
        </a:p>
      </dgm:t>
    </dgm:pt>
    <dgm:pt modelId="{11E0D84B-5CA9-4243-A413-F03007E97389}">
      <dgm:prSet phldrT="[Texto]"/>
      <dgm:spPr>
        <a:solidFill>
          <a:srgbClr val="016C6F"/>
        </a:solidFill>
      </dgm:spPr>
      <dgm:t>
        <a:bodyPr/>
        <a:lstStyle/>
        <a:p>
          <a:pPr algn="ctr"/>
          <a:r>
            <a:rPr lang="es-CO" dirty="0"/>
            <a:t>IPS</a:t>
          </a:r>
        </a:p>
      </dgm:t>
    </dgm:pt>
    <dgm:pt modelId="{D962F726-CD4E-4DAF-A79E-939AAC1032FE}" type="parTrans" cxnId="{D456AFCA-7019-4613-92C4-AB0FFA3390A5}">
      <dgm:prSet/>
      <dgm:spPr/>
      <dgm:t>
        <a:bodyPr/>
        <a:lstStyle/>
        <a:p>
          <a:endParaRPr lang="es-CO"/>
        </a:p>
      </dgm:t>
    </dgm:pt>
    <dgm:pt modelId="{F25810FC-C32B-4B5A-967B-BBFBDE9E8BE0}" type="sibTrans" cxnId="{D456AFCA-7019-4613-92C4-AB0FFA3390A5}">
      <dgm:prSet/>
      <dgm:spPr/>
      <dgm:t>
        <a:bodyPr/>
        <a:lstStyle/>
        <a:p>
          <a:endParaRPr lang="es-CO"/>
        </a:p>
      </dgm:t>
    </dgm:pt>
    <dgm:pt modelId="{DB86C255-115F-4CE2-980C-D7589FBF4F5F}">
      <dgm:prSet custT="1"/>
      <dgm:spPr/>
      <dgm:t>
        <a:bodyPr/>
        <a:lstStyle/>
        <a:p>
          <a:pPr marL="228600" lvl="1" indent="0" algn="ctr" defTabSz="1066800">
            <a:lnSpc>
              <a:spcPct val="90000"/>
            </a:lnSpc>
            <a:spcBef>
              <a:spcPct val="0"/>
            </a:spcBef>
            <a:spcAft>
              <a:spcPct val="15000"/>
            </a:spcAft>
          </a:pPr>
          <a:r>
            <a:rPr lang="es-CO" sz="2400" kern="1200" dirty="0">
              <a:solidFill>
                <a:srgbClr val="3F3F3F">
                  <a:lumMod val="60000"/>
                  <a:lumOff val="40000"/>
                </a:srgbClr>
              </a:solidFill>
              <a:latin typeface="Source Sans Pro"/>
              <a:ea typeface="+mn-ea"/>
              <a:cs typeface="+mn-cs"/>
            </a:rPr>
            <a:t> Garantizar acceso efectivo </a:t>
          </a:r>
          <a:endParaRPr lang="es-CO" sz="2400" kern="1200" dirty="0">
            <a:solidFill>
              <a:schemeClr val="tx1">
                <a:lumMod val="50000"/>
                <a:lumOff val="50000"/>
              </a:schemeClr>
            </a:solidFill>
          </a:endParaRPr>
        </a:p>
      </dgm:t>
    </dgm:pt>
    <dgm:pt modelId="{D5DAF2E5-326D-4E76-9A4F-DFEBCED51EC2}" type="parTrans" cxnId="{D0F94530-6334-4142-8EC1-A939C31E2465}">
      <dgm:prSet/>
      <dgm:spPr/>
      <dgm:t>
        <a:bodyPr/>
        <a:lstStyle/>
        <a:p>
          <a:endParaRPr lang="es-CO"/>
        </a:p>
      </dgm:t>
    </dgm:pt>
    <dgm:pt modelId="{26A81241-90C4-438A-B358-87DAF1C16EFA}" type="sibTrans" cxnId="{D0F94530-6334-4142-8EC1-A939C31E2465}">
      <dgm:prSet/>
      <dgm:spPr/>
      <dgm:t>
        <a:bodyPr/>
        <a:lstStyle/>
        <a:p>
          <a:endParaRPr lang="es-CO"/>
        </a:p>
      </dgm:t>
    </dgm:pt>
    <dgm:pt modelId="{6344DC64-DBBB-4AFD-8C18-530460A20801}">
      <dgm:prSet custT="1"/>
      <dgm:spPr/>
      <dgm:t>
        <a:bodyPr/>
        <a:lstStyle/>
        <a:p>
          <a:pPr marL="228600" lvl="1" indent="0" algn="ctr" defTabSz="1066800">
            <a:lnSpc>
              <a:spcPct val="90000"/>
            </a:lnSpc>
            <a:spcBef>
              <a:spcPct val="0"/>
            </a:spcBef>
            <a:spcAft>
              <a:spcPct val="15000"/>
            </a:spcAft>
          </a:pPr>
          <a:r>
            <a:rPr lang="es-CO" sz="2400" kern="1200" dirty="0">
              <a:solidFill>
                <a:srgbClr val="3F3F3F">
                  <a:lumMod val="60000"/>
                  <a:lumOff val="40000"/>
                </a:srgbClr>
              </a:solidFill>
              <a:latin typeface="Source Sans Pro"/>
              <a:ea typeface="+mn-ea"/>
              <a:cs typeface="+mn-cs"/>
            </a:rPr>
            <a:t> Procesos de atención y gestión clínica </a:t>
          </a:r>
          <a:endParaRPr lang="es-CO" sz="2400" kern="1200" dirty="0">
            <a:solidFill>
              <a:schemeClr val="tx1">
                <a:lumMod val="50000"/>
                <a:lumOff val="50000"/>
              </a:schemeClr>
            </a:solidFill>
          </a:endParaRPr>
        </a:p>
      </dgm:t>
    </dgm:pt>
    <dgm:pt modelId="{3A374629-EEFA-4652-91A4-B2BC2BACEED2}" type="parTrans" cxnId="{FF69AAF9-857A-4F84-B85B-6CEC04B5736A}">
      <dgm:prSet/>
      <dgm:spPr/>
      <dgm:t>
        <a:bodyPr/>
        <a:lstStyle/>
        <a:p>
          <a:endParaRPr lang="es-CO"/>
        </a:p>
      </dgm:t>
    </dgm:pt>
    <dgm:pt modelId="{7DB94633-2F7A-41C2-B73E-0657BBBFE0E9}" type="sibTrans" cxnId="{FF69AAF9-857A-4F84-B85B-6CEC04B5736A}">
      <dgm:prSet/>
      <dgm:spPr/>
      <dgm:t>
        <a:bodyPr/>
        <a:lstStyle/>
        <a:p>
          <a:endParaRPr lang="es-CO"/>
        </a:p>
      </dgm:t>
    </dgm:pt>
    <dgm:pt modelId="{75676A96-E1C9-46E6-88BC-D79598AC68DF}">
      <dgm:prSet custT="1"/>
      <dgm:spPr/>
      <dgm:t>
        <a:bodyPr/>
        <a:lstStyle/>
        <a:p>
          <a:pPr algn="ctr"/>
          <a:r>
            <a:rPr lang="es-CO" sz="2400" dirty="0">
              <a:solidFill>
                <a:schemeClr val="tx1">
                  <a:lumMod val="60000"/>
                  <a:lumOff val="40000"/>
                </a:schemeClr>
              </a:solidFill>
            </a:rPr>
            <a:t>Desarrollo de capacidades, vigilar y supervisar </a:t>
          </a:r>
          <a:endParaRPr lang="es-CO" sz="2400" dirty="0">
            <a:solidFill>
              <a:schemeClr val="tx1">
                <a:lumMod val="50000"/>
                <a:lumOff val="50000"/>
              </a:schemeClr>
            </a:solidFill>
          </a:endParaRPr>
        </a:p>
      </dgm:t>
    </dgm:pt>
    <dgm:pt modelId="{CCF6EEE1-40A4-4581-AB4C-89E5A06557D7}" type="parTrans" cxnId="{F978AF5E-2265-4E42-A76B-458612067288}">
      <dgm:prSet/>
      <dgm:spPr/>
      <dgm:t>
        <a:bodyPr/>
        <a:lstStyle/>
        <a:p>
          <a:endParaRPr lang="es-CO"/>
        </a:p>
      </dgm:t>
    </dgm:pt>
    <dgm:pt modelId="{7D44182F-B964-4906-A101-44611FC3667E}" type="sibTrans" cxnId="{F978AF5E-2265-4E42-A76B-458612067288}">
      <dgm:prSet/>
      <dgm:spPr/>
      <dgm:t>
        <a:bodyPr/>
        <a:lstStyle/>
        <a:p>
          <a:endParaRPr lang="es-CO"/>
        </a:p>
      </dgm:t>
    </dgm:pt>
    <dgm:pt modelId="{B87F624B-4C1E-4C03-B151-20077D32E01A}" type="pres">
      <dgm:prSet presAssocID="{73D54C80-E7B5-45BD-B9AC-6B9DAF1878D5}" presName="diagram" presStyleCnt="0">
        <dgm:presLayoutVars>
          <dgm:dir/>
          <dgm:animLvl val="lvl"/>
          <dgm:resizeHandles val="exact"/>
        </dgm:presLayoutVars>
      </dgm:prSet>
      <dgm:spPr/>
    </dgm:pt>
    <dgm:pt modelId="{2B0C937D-4B3E-4DD7-BF3C-C0342DD77555}" type="pres">
      <dgm:prSet presAssocID="{30D5FECE-5434-42DD-A298-4B76B50E176D}" presName="compNode" presStyleCnt="0"/>
      <dgm:spPr/>
    </dgm:pt>
    <dgm:pt modelId="{C264E7A5-F8C1-4939-BB21-BB018FAF253D}" type="pres">
      <dgm:prSet presAssocID="{30D5FECE-5434-42DD-A298-4B76B50E176D}" presName="childRect" presStyleLbl="bgAcc1" presStyleIdx="0" presStyleCnt="3">
        <dgm:presLayoutVars>
          <dgm:bulletEnabled val="1"/>
        </dgm:presLayoutVars>
      </dgm:prSet>
      <dgm:spPr/>
      <dgm:t>
        <a:bodyPr/>
        <a:lstStyle/>
        <a:p>
          <a:endParaRPr lang="es-ES"/>
        </a:p>
      </dgm:t>
    </dgm:pt>
    <dgm:pt modelId="{EADF6E71-C9F6-4962-94B8-CFBAFCAE0149}" type="pres">
      <dgm:prSet presAssocID="{30D5FECE-5434-42DD-A298-4B76B50E176D}" presName="parentText" presStyleLbl="node1" presStyleIdx="0" presStyleCnt="0">
        <dgm:presLayoutVars>
          <dgm:chMax val="0"/>
          <dgm:bulletEnabled val="1"/>
        </dgm:presLayoutVars>
      </dgm:prSet>
      <dgm:spPr/>
      <dgm:t>
        <a:bodyPr/>
        <a:lstStyle/>
        <a:p>
          <a:endParaRPr lang="es-ES"/>
        </a:p>
      </dgm:t>
    </dgm:pt>
    <dgm:pt modelId="{7EE84E48-BA3C-413A-9E70-F78E79AB8798}" type="pres">
      <dgm:prSet presAssocID="{30D5FECE-5434-42DD-A298-4B76B50E176D}" presName="parentRect" presStyleLbl="alignNode1" presStyleIdx="0" presStyleCnt="3"/>
      <dgm:spPr/>
      <dgm:t>
        <a:bodyPr/>
        <a:lstStyle/>
        <a:p>
          <a:endParaRPr lang="es-ES"/>
        </a:p>
      </dgm:t>
    </dgm:pt>
    <dgm:pt modelId="{294D1782-6C9E-4116-8C63-CF705FEDA77D}" type="pres">
      <dgm:prSet presAssocID="{30D5FECE-5434-42DD-A298-4B76B50E176D}" presName="adorn" presStyleLbl="fgAccFollowNode1" presStyleIdx="0" presStyleCnt="3"/>
      <dgm:spPr>
        <a:blipFill rotWithShape="1">
          <a:blip xmlns:r="http://schemas.openxmlformats.org/officeDocument/2006/relationships" r:embed="rId1"/>
          <a:stretch>
            <a:fillRect/>
          </a:stretch>
        </a:blipFill>
      </dgm:spPr>
    </dgm:pt>
    <dgm:pt modelId="{6234C729-8A1A-4BC5-8FFC-D988A5633130}" type="pres">
      <dgm:prSet presAssocID="{A2282631-4B99-4F62-BA29-B99FB0005326}" presName="sibTrans" presStyleLbl="sibTrans2D1" presStyleIdx="0" presStyleCnt="0"/>
      <dgm:spPr/>
      <dgm:t>
        <a:bodyPr/>
        <a:lstStyle/>
        <a:p>
          <a:endParaRPr lang="es-ES"/>
        </a:p>
      </dgm:t>
    </dgm:pt>
    <dgm:pt modelId="{3AB8E33F-5608-4908-8CEB-EE6E845ED0BC}" type="pres">
      <dgm:prSet presAssocID="{D14E190D-9721-4921-8626-166EEE2ADFA0}" presName="compNode" presStyleCnt="0"/>
      <dgm:spPr/>
    </dgm:pt>
    <dgm:pt modelId="{B1F529F6-F17D-475D-8450-3248909D1DB2}" type="pres">
      <dgm:prSet presAssocID="{D14E190D-9721-4921-8626-166EEE2ADFA0}" presName="childRect" presStyleLbl="bgAcc1" presStyleIdx="1" presStyleCnt="3">
        <dgm:presLayoutVars>
          <dgm:bulletEnabled val="1"/>
        </dgm:presLayoutVars>
      </dgm:prSet>
      <dgm:spPr/>
      <dgm:t>
        <a:bodyPr/>
        <a:lstStyle/>
        <a:p>
          <a:endParaRPr lang="es-ES"/>
        </a:p>
      </dgm:t>
    </dgm:pt>
    <dgm:pt modelId="{6BC308C5-B176-4D9F-B3F2-3D1DDA7F30AA}" type="pres">
      <dgm:prSet presAssocID="{D14E190D-9721-4921-8626-166EEE2ADFA0}" presName="parentText" presStyleLbl="node1" presStyleIdx="0" presStyleCnt="0">
        <dgm:presLayoutVars>
          <dgm:chMax val="0"/>
          <dgm:bulletEnabled val="1"/>
        </dgm:presLayoutVars>
      </dgm:prSet>
      <dgm:spPr/>
      <dgm:t>
        <a:bodyPr/>
        <a:lstStyle/>
        <a:p>
          <a:endParaRPr lang="es-ES"/>
        </a:p>
      </dgm:t>
    </dgm:pt>
    <dgm:pt modelId="{0F62BD5B-4987-4270-BE44-F176BBA26CAB}" type="pres">
      <dgm:prSet presAssocID="{D14E190D-9721-4921-8626-166EEE2ADFA0}" presName="parentRect" presStyleLbl="alignNode1" presStyleIdx="1" presStyleCnt="3"/>
      <dgm:spPr/>
      <dgm:t>
        <a:bodyPr/>
        <a:lstStyle/>
        <a:p>
          <a:endParaRPr lang="es-ES"/>
        </a:p>
      </dgm:t>
    </dgm:pt>
    <dgm:pt modelId="{DFD37997-D6C4-4825-8BE0-E45E2DCCA23B}" type="pres">
      <dgm:prSet presAssocID="{D14E190D-9721-4921-8626-166EEE2ADFA0}" presName="adorn" presStyleLbl="fgAccFollowNode1" presStyleIdx="1" presStyleCnt="3"/>
      <dgm:spPr>
        <a:blipFill rotWithShape="1">
          <a:blip xmlns:r="http://schemas.openxmlformats.org/officeDocument/2006/relationships" r:embed="rId2"/>
          <a:stretch>
            <a:fillRect/>
          </a:stretch>
        </a:blipFill>
      </dgm:spPr>
    </dgm:pt>
    <dgm:pt modelId="{FDA68D56-4E8C-45C7-AB9A-DF90C2D362D0}" type="pres">
      <dgm:prSet presAssocID="{093BDB5E-4113-4959-BA49-B71CC208578A}" presName="sibTrans" presStyleLbl="sibTrans2D1" presStyleIdx="0" presStyleCnt="0"/>
      <dgm:spPr/>
      <dgm:t>
        <a:bodyPr/>
        <a:lstStyle/>
        <a:p>
          <a:endParaRPr lang="es-ES"/>
        </a:p>
      </dgm:t>
    </dgm:pt>
    <dgm:pt modelId="{E76CF124-C1D0-4C3D-9779-64E02070AE7B}" type="pres">
      <dgm:prSet presAssocID="{11E0D84B-5CA9-4243-A413-F03007E97389}" presName="compNode" presStyleCnt="0"/>
      <dgm:spPr/>
    </dgm:pt>
    <dgm:pt modelId="{8AA59164-096F-4CAB-9207-A0D7A4AA28A5}" type="pres">
      <dgm:prSet presAssocID="{11E0D84B-5CA9-4243-A413-F03007E97389}" presName="childRect" presStyleLbl="bgAcc1" presStyleIdx="2" presStyleCnt="3">
        <dgm:presLayoutVars>
          <dgm:bulletEnabled val="1"/>
        </dgm:presLayoutVars>
      </dgm:prSet>
      <dgm:spPr/>
      <dgm:t>
        <a:bodyPr/>
        <a:lstStyle/>
        <a:p>
          <a:endParaRPr lang="es-ES"/>
        </a:p>
      </dgm:t>
    </dgm:pt>
    <dgm:pt modelId="{57490657-7AF0-4ABD-951B-0F66BF81562B}" type="pres">
      <dgm:prSet presAssocID="{11E0D84B-5CA9-4243-A413-F03007E97389}" presName="parentText" presStyleLbl="node1" presStyleIdx="0" presStyleCnt="0">
        <dgm:presLayoutVars>
          <dgm:chMax val="0"/>
          <dgm:bulletEnabled val="1"/>
        </dgm:presLayoutVars>
      </dgm:prSet>
      <dgm:spPr/>
      <dgm:t>
        <a:bodyPr/>
        <a:lstStyle/>
        <a:p>
          <a:endParaRPr lang="es-ES"/>
        </a:p>
      </dgm:t>
    </dgm:pt>
    <dgm:pt modelId="{DEB59A73-09EB-4E84-9241-8950504B40D5}" type="pres">
      <dgm:prSet presAssocID="{11E0D84B-5CA9-4243-A413-F03007E97389}" presName="parentRect" presStyleLbl="alignNode1" presStyleIdx="2" presStyleCnt="3"/>
      <dgm:spPr/>
      <dgm:t>
        <a:bodyPr/>
        <a:lstStyle/>
        <a:p>
          <a:endParaRPr lang="es-ES"/>
        </a:p>
      </dgm:t>
    </dgm:pt>
    <dgm:pt modelId="{11FC98E9-F5A1-40C8-BC3C-6A75E733DCE7}" type="pres">
      <dgm:prSet presAssocID="{11E0D84B-5CA9-4243-A413-F03007E97389}" presName="adorn" presStyleLbl="fgAccFollowNode1" presStyleIdx="2" presStyleCnt="3"/>
      <dgm:spPr>
        <a:blipFill rotWithShape="1">
          <a:blip xmlns:r="http://schemas.openxmlformats.org/officeDocument/2006/relationships" r:embed="rId3"/>
          <a:stretch>
            <a:fillRect/>
          </a:stretch>
        </a:blipFill>
      </dgm:spPr>
    </dgm:pt>
  </dgm:ptLst>
  <dgm:cxnLst>
    <dgm:cxn modelId="{7C93CBFF-D9F4-4615-9FA8-FCAA9E15C9AA}" type="presOf" srcId="{11E0D84B-5CA9-4243-A413-F03007E97389}" destId="{DEB59A73-09EB-4E84-9241-8950504B40D5}" srcOrd="1" destOrd="0" presId="urn:microsoft.com/office/officeart/2005/8/layout/bList2"/>
    <dgm:cxn modelId="{D456AFCA-7019-4613-92C4-AB0FFA3390A5}" srcId="{73D54C80-E7B5-45BD-B9AC-6B9DAF1878D5}" destId="{11E0D84B-5CA9-4243-A413-F03007E97389}" srcOrd="2" destOrd="0" parTransId="{D962F726-CD4E-4DAF-A79E-939AAC1032FE}" sibTransId="{F25810FC-C32B-4B5A-967B-BBFBDE9E8BE0}"/>
    <dgm:cxn modelId="{FF69AAF9-857A-4F84-B85B-6CEC04B5736A}" srcId="{11E0D84B-5CA9-4243-A413-F03007E97389}" destId="{6344DC64-DBBB-4AFD-8C18-530460A20801}" srcOrd="0" destOrd="0" parTransId="{3A374629-EEFA-4652-91A4-B2BC2BACEED2}" sibTransId="{7DB94633-2F7A-41C2-B73E-0657BBBFE0E9}"/>
    <dgm:cxn modelId="{9115F9FF-D93D-4F54-AC15-60E89B221FE4}" type="presOf" srcId="{11E0D84B-5CA9-4243-A413-F03007E97389}" destId="{57490657-7AF0-4ABD-951B-0F66BF81562B}" srcOrd="0" destOrd="0" presId="urn:microsoft.com/office/officeart/2005/8/layout/bList2"/>
    <dgm:cxn modelId="{3E23057B-7845-4744-AAC9-003CFBB6ADFF}" type="presOf" srcId="{6344DC64-DBBB-4AFD-8C18-530460A20801}" destId="{8AA59164-096F-4CAB-9207-A0D7A4AA28A5}" srcOrd="0" destOrd="0" presId="urn:microsoft.com/office/officeart/2005/8/layout/bList2"/>
    <dgm:cxn modelId="{D0F94530-6334-4142-8EC1-A939C31E2465}" srcId="{D14E190D-9721-4921-8626-166EEE2ADFA0}" destId="{DB86C255-115F-4CE2-980C-D7589FBF4F5F}" srcOrd="0" destOrd="0" parTransId="{D5DAF2E5-326D-4E76-9A4F-DFEBCED51EC2}" sibTransId="{26A81241-90C4-438A-B358-87DAF1C16EFA}"/>
    <dgm:cxn modelId="{938AC963-C7DF-4A59-A139-381471D2F8DF}" type="presOf" srcId="{73D54C80-E7B5-45BD-B9AC-6B9DAF1878D5}" destId="{B87F624B-4C1E-4C03-B151-20077D32E01A}" srcOrd="0" destOrd="0" presId="urn:microsoft.com/office/officeart/2005/8/layout/bList2"/>
    <dgm:cxn modelId="{25E3E450-DA37-4177-8873-9C6B1D71D83F}" type="presOf" srcId="{75676A96-E1C9-46E6-88BC-D79598AC68DF}" destId="{C264E7A5-F8C1-4939-BB21-BB018FAF253D}" srcOrd="0" destOrd="0" presId="urn:microsoft.com/office/officeart/2005/8/layout/bList2"/>
    <dgm:cxn modelId="{BB8930F9-1640-4EC9-8059-484CBD662C91}" type="presOf" srcId="{30D5FECE-5434-42DD-A298-4B76B50E176D}" destId="{7EE84E48-BA3C-413A-9E70-F78E79AB8798}" srcOrd="1" destOrd="0" presId="urn:microsoft.com/office/officeart/2005/8/layout/bList2"/>
    <dgm:cxn modelId="{5F263029-6240-4446-94B8-D794B712C96C}" type="presOf" srcId="{D14E190D-9721-4921-8626-166EEE2ADFA0}" destId="{6BC308C5-B176-4D9F-B3F2-3D1DDA7F30AA}" srcOrd="0" destOrd="0" presId="urn:microsoft.com/office/officeart/2005/8/layout/bList2"/>
    <dgm:cxn modelId="{6F560D50-FDE4-46D1-B9EC-0B7892E63535}" type="presOf" srcId="{A2282631-4B99-4F62-BA29-B99FB0005326}" destId="{6234C729-8A1A-4BC5-8FFC-D988A5633130}" srcOrd="0" destOrd="0" presId="urn:microsoft.com/office/officeart/2005/8/layout/bList2"/>
    <dgm:cxn modelId="{9B20839A-FC41-401E-B6D3-3138FF005A78}" type="presOf" srcId="{093BDB5E-4113-4959-BA49-B71CC208578A}" destId="{FDA68D56-4E8C-45C7-AB9A-DF90C2D362D0}" srcOrd="0" destOrd="0" presId="urn:microsoft.com/office/officeart/2005/8/layout/bList2"/>
    <dgm:cxn modelId="{C9F79734-2E11-4EAE-94F5-52D0D1A9EACA}" type="presOf" srcId="{D14E190D-9721-4921-8626-166EEE2ADFA0}" destId="{0F62BD5B-4987-4270-BE44-F176BBA26CAB}" srcOrd="1" destOrd="0" presId="urn:microsoft.com/office/officeart/2005/8/layout/bList2"/>
    <dgm:cxn modelId="{B573B07E-0434-40F6-9FB8-2F3E86305938}" type="presOf" srcId="{DB86C255-115F-4CE2-980C-D7589FBF4F5F}" destId="{B1F529F6-F17D-475D-8450-3248909D1DB2}" srcOrd="0" destOrd="0" presId="urn:microsoft.com/office/officeart/2005/8/layout/bList2"/>
    <dgm:cxn modelId="{7458677F-C86C-4652-B556-F3F207FFC5CE}" srcId="{73D54C80-E7B5-45BD-B9AC-6B9DAF1878D5}" destId="{D14E190D-9721-4921-8626-166EEE2ADFA0}" srcOrd="1" destOrd="0" parTransId="{F09B0D6C-9240-4D04-AF32-C5F80BE9E253}" sibTransId="{093BDB5E-4113-4959-BA49-B71CC208578A}"/>
    <dgm:cxn modelId="{5B762975-625C-43EF-8CA4-8D93A089E3EA}" type="presOf" srcId="{30D5FECE-5434-42DD-A298-4B76B50E176D}" destId="{EADF6E71-C9F6-4962-94B8-CFBAFCAE0149}" srcOrd="0" destOrd="0" presId="urn:microsoft.com/office/officeart/2005/8/layout/bList2"/>
    <dgm:cxn modelId="{F978AF5E-2265-4E42-A76B-458612067288}" srcId="{30D5FECE-5434-42DD-A298-4B76B50E176D}" destId="{75676A96-E1C9-46E6-88BC-D79598AC68DF}" srcOrd="0" destOrd="0" parTransId="{CCF6EEE1-40A4-4581-AB4C-89E5A06557D7}" sibTransId="{7D44182F-B964-4906-A101-44611FC3667E}"/>
    <dgm:cxn modelId="{D39A81A8-78F1-48F1-BAD3-3D2B168967CE}" srcId="{73D54C80-E7B5-45BD-B9AC-6B9DAF1878D5}" destId="{30D5FECE-5434-42DD-A298-4B76B50E176D}" srcOrd="0" destOrd="0" parTransId="{605BC50A-7842-4004-A013-71C266A29A40}" sibTransId="{A2282631-4B99-4F62-BA29-B99FB0005326}"/>
    <dgm:cxn modelId="{2E812B36-9B20-48CD-AF72-2351379F31CC}" type="presParOf" srcId="{B87F624B-4C1E-4C03-B151-20077D32E01A}" destId="{2B0C937D-4B3E-4DD7-BF3C-C0342DD77555}" srcOrd="0" destOrd="0" presId="urn:microsoft.com/office/officeart/2005/8/layout/bList2"/>
    <dgm:cxn modelId="{066A3927-9B83-4808-BBCF-4A98D6811924}" type="presParOf" srcId="{2B0C937D-4B3E-4DD7-BF3C-C0342DD77555}" destId="{C264E7A5-F8C1-4939-BB21-BB018FAF253D}" srcOrd="0" destOrd="0" presId="urn:microsoft.com/office/officeart/2005/8/layout/bList2"/>
    <dgm:cxn modelId="{9FD4CAD4-485C-48DD-8535-576F23B0FEF3}" type="presParOf" srcId="{2B0C937D-4B3E-4DD7-BF3C-C0342DD77555}" destId="{EADF6E71-C9F6-4962-94B8-CFBAFCAE0149}" srcOrd="1" destOrd="0" presId="urn:microsoft.com/office/officeart/2005/8/layout/bList2"/>
    <dgm:cxn modelId="{1E9E69AE-188F-46B9-BC55-90FA66B77AC4}" type="presParOf" srcId="{2B0C937D-4B3E-4DD7-BF3C-C0342DD77555}" destId="{7EE84E48-BA3C-413A-9E70-F78E79AB8798}" srcOrd="2" destOrd="0" presId="urn:microsoft.com/office/officeart/2005/8/layout/bList2"/>
    <dgm:cxn modelId="{0F28BBD7-F7A5-42BF-B4B7-53396078106A}" type="presParOf" srcId="{2B0C937D-4B3E-4DD7-BF3C-C0342DD77555}" destId="{294D1782-6C9E-4116-8C63-CF705FEDA77D}" srcOrd="3" destOrd="0" presId="urn:microsoft.com/office/officeart/2005/8/layout/bList2"/>
    <dgm:cxn modelId="{7159FDEF-F0AA-4E2D-91C1-90073E28B961}" type="presParOf" srcId="{B87F624B-4C1E-4C03-B151-20077D32E01A}" destId="{6234C729-8A1A-4BC5-8FFC-D988A5633130}" srcOrd="1" destOrd="0" presId="urn:microsoft.com/office/officeart/2005/8/layout/bList2"/>
    <dgm:cxn modelId="{EAF25933-D78A-4421-AD14-503617B96FF8}" type="presParOf" srcId="{B87F624B-4C1E-4C03-B151-20077D32E01A}" destId="{3AB8E33F-5608-4908-8CEB-EE6E845ED0BC}" srcOrd="2" destOrd="0" presId="urn:microsoft.com/office/officeart/2005/8/layout/bList2"/>
    <dgm:cxn modelId="{392B6B60-58BC-452E-9615-297B4B4FA0CB}" type="presParOf" srcId="{3AB8E33F-5608-4908-8CEB-EE6E845ED0BC}" destId="{B1F529F6-F17D-475D-8450-3248909D1DB2}" srcOrd="0" destOrd="0" presId="urn:microsoft.com/office/officeart/2005/8/layout/bList2"/>
    <dgm:cxn modelId="{B943332F-E943-4F11-BC39-85A6F8F15337}" type="presParOf" srcId="{3AB8E33F-5608-4908-8CEB-EE6E845ED0BC}" destId="{6BC308C5-B176-4D9F-B3F2-3D1DDA7F30AA}" srcOrd="1" destOrd="0" presId="urn:microsoft.com/office/officeart/2005/8/layout/bList2"/>
    <dgm:cxn modelId="{145D144F-B96F-4927-BF28-66D2865EAE5E}" type="presParOf" srcId="{3AB8E33F-5608-4908-8CEB-EE6E845ED0BC}" destId="{0F62BD5B-4987-4270-BE44-F176BBA26CAB}" srcOrd="2" destOrd="0" presId="urn:microsoft.com/office/officeart/2005/8/layout/bList2"/>
    <dgm:cxn modelId="{843E4961-A429-4229-9351-7E09042A063C}" type="presParOf" srcId="{3AB8E33F-5608-4908-8CEB-EE6E845ED0BC}" destId="{DFD37997-D6C4-4825-8BE0-E45E2DCCA23B}" srcOrd="3" destOrd="0" presId="urn:microsoft.com/office/officeart/2005/8/layout/bList2"/>
    <dgm:cxn modelId="{2CBC046C-CF8B-488E-B9E2-33CBFCE86BC4}" type="presParOf" srcId="{B87F624B-4C1E-4C03-B151-20077D32E01A}" destId="{FDA68D56-4E8C-45C7-AB9A-DF90C2D362D0}" srcOrd="3" destOrd="0" presId="urn:microsoft.com/office/officeart/2005/8/layout/bList2"/>
    <dgm:cxn modelId="{A99F5F8B-C6E9-433B-9F52-ED4FC76A1CAF}" type="presParOf" srcId="{B87F624B-4C1E-4C03-B151-20077D32E01A}" destId="{E76CF124-C1D0-4C3D-9779-64E02070AE7B}" srcOrd="4" destOrd="0" presId="urn:microsoft.com/office/officeart/2005/8/layout/bList2"/>
    <dgm:cxn modelId="{923312B3-56EE-4FD7-923A-B133904949C9}" type="presParOf" srcId="{E76CF124-C1D0-4C3D-9779-64E02070AE7B}" destId="{8AA59164-096F-4CAB-9207-A0D7A4AA28A5}" srcOrd="0" destOrd="0" presId="urn:microsoft.com/office/officeart/2005/8/layout/bList2"/>
    <dgm:cxn modelId="{DF4CB8C3-F12A-4C9E-92D4-8E8379BD847A}" type="presParOf" srcId="{E76CF124-C1D0-4C3D-9779-64E02070AE7B}" destId="{57490657-7AF0-4ABD-951B-0F66BF81562B}" srcOrd="1" destOrd="0" presId="urn:microsoft.com/office/officeart/2005/8/layout/bList2"/>
    <dgm:cxn modelId="{84FA20C8-A6E9-4093-8F5C-7C7F8D97CA9D}" type="presParOf" srcId="{E76CF124-C1D0-4C3D-9779-64E02070AE7B}" destId="{DEB59A73-09EB-4E84-9241-8950504B40D5}" srcOrd="2" destOrd="0" presId="urn:microsoft.com/office/officeart/2005/8/layout/bList2"/>
    <dgm:cxn modelId="{F5FAC671-B891-4877-8086-56C4FA840586}" type="presParOf" srcId="{E76CF124-C1D0-4C3D-9779-64E02070AE7B}" destId="{11FC98E9-F5A1-40C8-BC3C-6A75E733DCE7}" srcOrd="3" destOrd="0" presId="urn:microsoft.com/office/officeart/2005/8/layout/b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780BCE-3CC6-493C-B4D9-D24E926EDF60}">
      <dsp:nvSpPr>
        <dsp:cNvPr id="0" name=""/>
        <dsp:cNvSpPr/>
      </dsp:nvSpPr>
      <dsp:spPr>
        <a:xfrm>
          <a:off x="4439628" y="2416941"/>
          <a:ext cx="131708" cy="131708"/>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120B6B0-EC8B-40C3-8EF6-41DB60978EDE}">
      <dsp:nvSpPr>
        <dsp:cNvPr id="0" name=""/>
        <dsp:cNvSpPr/>
      </dsp:nvSpPr>
      <dsp:spPr>
        <a:xfrm>
          <a:off x="4324251" y="2601837"/>
          <a:ext cx="131708" cy="131708"/>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836E9F0-4A8E-47D3-8D2E-2E784E0FC144}">
      <dsp:nvSpPr>
        <dsp:cNvPr id="0" name=""/>
        <dsp:cNvSpPr/>
      </dsp:nvSpPr>
      <dsp:spPr>
        <a:xfrm>
          <a:off x="4186748" y="2761918"/>
          <a:ext cx="131708" cy="131708"/>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A09BA69-299C-43DF-BAB0-B875453C3100}">
      <dsp:nvSpPr>
        <dsp:cNvPr id="0" name=""/>
        <dsp:cNvSpPr/>
      </dsp:nvSpPr>
      <dsp:spPr>
        <a:xfrm>
          <a:off x="4351120" y="556091"/>
          <a:ext cx="131708" cy="131708"/>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D58BDCD-96FD-45A8-BD15-64C797CC5CF3}">
      <dsp:nvSpPr>
        <dsp:cNvPr id="0" name=""/>
        <dsp:cNvSpPr/>
      </dsp:nvSpPr>
      <dsp:spPr>
        <a:xfrm>
          <a:off x="4527082" y="451234"/>
          <a:ext cx="131708" cy="131708"/>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DB8C87B-6BD6-44A6-B9D0-4C920061F9D3}">
      <dsp:nvSpPr>
        <dsp:cNvPr id="0" name=""/>
        <dsp:cNvSpPr/>
      </dsp:nvSpPr>
      <dsp:spPr>
        <a:xfrm>
          <a:off x="4702517" y="346378"/>
          <a:ext cx="131708" cy="131708"/>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C38E891-F768-462B-825E-A9D1BA2BA132}">
      <dsp:nvSpPr>
        <dsp:cNvPr id="0" name=""/>
        <dsp:cNvSpPr/>
      </dsp:nvSpPr>
      <dsp:spPr>
        <a:xfrm>
          <a:off x="4877953" y="451234"/>
          <a:ext cx="131708" cy="131708"/>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246FA33-0455-4CDE-9293-68439EDF02D9}">
      <dsp:nvSpPr>
        <dsp:cNvPr id="0" name=""/>
        <dsp:cNvSpPr/>
      </dsp:nvSpPr>
      <dsp:spPr>
        <a:xfrm>
          <a:off x="5053915" y="556091"/>
          <a:ext cx="131708" cy="131708"/>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373C178-0E31-43C3-8E65-CAD5173A9434}">
      <dsp:nvSpPr>
        <dsp:cNvPr id="0" name=""/>
        <dsp:cNvSpPr/>
      </dsp:nvSpPr>
      <dsp:spPr>
        <a:xfrm>
          <a:off x="4702517" y="567625"/>
          <a:ext cx="131708" cy="131708"/>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B965095-20AB-4411-B1B5-E5FB41A96199}">
      <dsp:nvSpPr>
        <dsp:cNvPr id="0" name=""/>
        <dsp:cNvSpPr/>
      </dsp:nvSpPr>
      <dsp:spPr>
        <a:xfrm>
          <a:off x="4702517" y="788872"/>
          <a:ext cx="131708" cy="131708"/>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2844CFD-0A3E-4E64-BB61-25DD81ACA580}">
      <dsp:nvSpPr>
        <dsp:cNvPr id="0" name=""/>
        <dsp:cNvSpPr/>
      </dsp:nvSpPr>
      <dsp:spPr>
        <a:xfrm>
          <a:off x="3630939" y="3243003"/>
          <a:ext cx="2840684" cy="761955"/>
        </a:xfrm>
        <a:prstGeom prst="roundRect">
          <a:avLst/>
        </a:prstGeom>
        <a:solidFill>
          <a:srgbClr val="447E9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1278" tIns="106680" rIns="106680" bIns="106680" numCol="1" spcCol="1270" anchor="ctr" anchorCtr="0">
          <a:noAutofit/>
        </a:bodyPr>
        <a:lstStyle/>
        <a:p>
          <a:pPr marL="0" lvl="0" indent="0" algn="ctr" defTabSz="1244600" rtl="0" eaLnBrk="0" fontAlgn="base" hangingPunct="0">
            <a:lnSpc>
              <a:spcPct val="90000"/>
            </a:lnSpc>
            <a:spcBef>
              <a:spcPct val="0"/>
            </a:spcBef>
            <a:spcAft>
              <a:spcPct val="0"/>
            </a:spcAft>
            <a:buNone/>
            <a:defRPr/>
          </a:pPr>
          <a:r>
            <a:rPr lang="es-CO" sz="2800" kern="0" dirty="0">
              <a:solidFill>
                <a:prstClr val="white"/>
              </a:solidFill>
              <a:latin typeface="+mn-lt"/>
              <a:ea typeface="ＭＳ Ｐゴシック" pitchFamily="34" charset="-128"/>
              <a:cs typeface="+mn-cs"/>
            </a:rPr>
            <a:t>Innovación </a:t>
          </a:r>
        </a:p>
      </dsp:txBody>
      <dsp:txXfrm>
        <a:off x="3668135" y="3280199"/>
        <a:ext cx="2766292" cy="687563"/>
      </dsp:txXfrm>
    </dsp:sp>
    <dsp:sp modelId="{E9D5B8B7-AEEB-4ABF-AB4C-10F662A1E60D}">
      <dsp:nvSpPr>
        <dsp:cNvPr id="0" name=""/>
        <dsp:cNvSpPr/>
      </dsp:nvSpPr>
      <dsp:spPr>
        <a:xfrm>
          <a:off x="2843323" y="2496426"/>
          <a:ext cx="1317082" cy="1316995"/>
        </a:xfrm>
        <a:prstGeom prst="ellipse">
          <a:avLst/>
        </a:prstGeom>
        <a:blipFill rotWithShape="1">
          <a:blip xmlns:r="http://schemas.openxmlformats.org/officeDocument/2006/relationships" r:embed="rId1"/>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2C81ACD-C3D0-49BD-9A72-4C46428243ED}">
      <dsp:nvSpPr>
        <dsp:cNvPr id="0" name=""/>
        <dsp:cNvSpPr/>
      </dsp:nvSpPr>
      <dsp:spPr>
        <a:xfrm>
          <a:off x="4831592" y="1752645"/>
          <a:ext cx="2840684" cy="761955"/>
        </a:xfrm>
        <a:prstGeom prst="roundRect">
          <a:avLst/>
        </a:prstGeom>
        <a:solidFill>
          <a:srgbClr val="447E9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1278" tIns="102870" rIns="102870" bIns="102870" numCol="1" spcCol="1270" anchor="ctr" anchorCtr="0">
          <a:noAutofit/>
        </a:bodyPr>
        <a:lstStyle/>
        <a:p>
          <a:pPr lvl="0" algn="ctr" defTabSz="1200150" rtl="0" eaLnBrk="0" fontAlgn="base" hangingPunct="0">
            <a:lnSpc>
              <a:spcPct val="90000"/>
            </a:lnSpc>
            <a:spcBef>
              <a:spcPct val="0"/>
            </a:spcBef>
            <a:spcAft>
              <a:spcPct val="0"/>
            </a:spcAft>
            <a:defRPr/>
          </a:pPr>
          <a:r>
            <a:rPr lang="es-CO" sz="2700" kern="0" dirty="0">
              <a:solidFill>
                <a:prstClr val="white"/>
              </a:solidFill>
              <a:latin typeface="+mn-lt"/>
              <a:ea typeface="ＭＳ Ｐゴシック" pitchFamily="34" charset="-128"/>
              <a:cs typeface="+mn-cs"/>
            </a:rPr>
            <a:t>Estratificación </a:t>
          </a:r>
        </a:p>
      </dsp:txBody>
      <dsp:txXfrm>
        <a:off x="4868788" y="1789841"/>
        <a:ext cx="2766292" cy="687563"/>
      </dsp:txXfrm>
    </dsp:sp>
    <dsp:sp modelId="{07B5C147-618C-46DD-BC0C-B6E867000F0D}">
      <dsp:nvSpPr>
        <dsp:cNvPr id="0" name=""/>
        <dsp:cNvSpPr/>
      </dsp:nvSpPr>
      <dsp:spPr>
        <a:xfrm>
          <a:off x="4043976" y="1006068"/>
          <a:ext cx="1317082" cy="1316995"/>
        </a:xfrm>
        <a:prstGeom prst="ellipse">
          <a:avLst/>
        </a:prstGeom>
        <a:blipFill rotWithShape="1">
          <a:blip xmlns:r="http://schemas.openxmlformats.org/officeDocument/2006/relationships" r:embed="rId2"/>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A22F93-C528-4D8A-A159-8B7812623002}">
      <dsp:nvSpPr>
        <dsp:cNvPr id="0" name=""/>
        <dsp:cNvSpPr/>
      </dsp:nvSpPr>
      <dsp:spPr>
        <a:xfrm>
          <a:off x="4671390" y="3160716"/>
          <a:ext cx="2296167" cy="1487395"/>
        </a:xfrm>
        <a:prstGeom prst="roundRect">
          <a:avLst>
            <a:gd name="adj" fmla="val 10000"/>
          </a:avLst>
        </a:prstGeom>
        <a:solidFill>
          <a:schemeClr val="lt1">
            <a:alpha val="90000"/>
            <a:hueOff val="0"/>
            <a:satOff val="0"/>
            <a:lumOff val="0"/>
            <a:alphaOff val="0"/>
          </a:schemeClr>
        </a:solidFill>
        <a:ln w="12700" cap="flat" cmpd="sng" algn="ctr">
          <a:solidFill>
            <a:srgbClr val="447E93"/>
          </a:solidFill>
          <a:prstDash val="sysDot"/>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t" anchorCtr="0">
          <a:noAutofit/>
        </a:bodyPr>
        <a:lstStyle/>
        <a:p>
          <a:pPr marL="114300" lvl="1" indent="-114300" algn="l" defTabSz="622300">
            <a:lnSpc>
              <a:spcPct val="90000"/>
            </a:lnSpc>
            <a:spcBef>
              <a:spcPct val="0"/>
            </a:spcBef>
            <a:spcAft>
              <a:spcPct val="15000"/>
            </a:spcAft>
            <a:buChar char="••"/>
          </a:pPr>
          <a:r>
            <a:rPr lang="es-CO" sz="1400" b="1" kern="1200" dirty="0">
              <a:solidFill>
                <a:schemeClr val="tx1">
                  <a:lumMod val="65000"/>
                  <a:lumOff val="35000"/>
                </a:schemeClr>
              </a:solidFill>
            </a:rPr>
            <a:t>Determinantes de salud </a:t>
          </a:r>
        </a:p>
        <a:p>
          <a:pPr marL="114300" lvl="1" indent="-114300" algn="l" defTabSz="622300">
            <a:lnSpc>
              <a:spcPct val="90000"/>
            </a:lnSpc>
            <a:spcBef>
              <a:spcPct val="0"/>
            </a:spcBef>
            <a:spcAft>
              <a:spcPct val="15000"/>
            </a:spcAft>
            <a:buChar char="••"/>
          </a:pPr>
          <a:r>
            <a:rPr lang="es-CO" sz="1400" b="1" kern="1200" dirty="0">
              <a:solidFill>
                <a:schemeClr val="tx1">
                  <a:lumMod val="65000"/>
                  <a:lumOff val="35000"/>
                </a:schemeClr>
              </a:solidFill>
            </a:rPr>
            <a:t>De acuerdo con territorios</a:t>
          </a:r>
        </a:p>
      </dsp:txBody>
      <dsp:txXfrm>
        <a:off x="5392914" y="3565238"/>
        <a:ext cx="1541971" cy="1050200"/>
      </dsp:txXfrm>
    </dsp:sp>
    <dsp:sp modelId="{05D66A4E-435F-4E01-8D0E-53C4C0C090E1}">
      <dsp:nvSpPr>
        <dsp:cNvPr id="0" name=""/>
        <dsp:cNvSpPr/>
      </dsp:nvSpPr>
      <dsp:spPr>
        <a:xfrm>
          <a:off x="925012" y="3160716"/>
          <a:ext cx="2296167" cy="1487395"/>
        </a:xfrm>
        <a:prstGeom prst="roundRect">
          <a:avLst>
            <a:gd name="adj" fmla="val 10000"/>
          </a:avLst>
        </a:prstGeom>
        <a:solidFill>
          <a:schemeClr val="lt1">
            <a:alpha val="90000"/>
            <a:hueOff val="0"/>
            <a:satOff val="0"/>
            <a:lumOff val="0"/>
            <a:alphaOff val="0"/>
          </a:schemeClr>
        </a:solidFill>
        <a:ln w="12700" cap="flat" cmpd="sng" algn="ctr">
          <a:solidFill>
            <a:srgbClr val="447E93"/>
          </a:solidFill>
          <a:prstDash val="sysDot"/>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t" anchorCtr="0">
          <a:noAutofit/>
        </a:bodyPr>
        <a:lstStyle/>
        <a:p>
          <a:pPr marL="114300" lvl="1" indent="-114300" algn="l" defTabSz="622300">
            <a:lnSpc>
              <a:spcPct val="90000"/>
            </a:lnSpc>
            <a:spcBef>
              <a:spcPct val="0"/>
            </a:spcBef>
            <a:spcAft>
              <a:spcPct val="15000"/>
            </a:spcAft>
            <a:buChar char="••"/>
          </a:pPr>
          <a:r>
            <a:rPr lang="es-CO" sz="1400" b="1" kern="1200" dirty="0">
              <a:solidFill>
                <a:schemeClr val="tx1">
                  <a:lumMod val="65000"/>
                  <a:lumOff val="35000"/>
                </a:schemeClr>
              </a:solidFill>
            </a:rPr>
            <a:t>Anticiparse</a:t>
          </a:r>
        </a:p>
        <a:p>
          <a:pPr marL="114300" lvl="1" indent="-114300" algn="l" defTabSz="622300">
            <a:lnSpc>
              <a:spcPct val="90000"/>
            </a:lnSpc>
            <a:spcBef>
              <a:spcPct val="0"/>
            </a:spcBef>
            <a:spcAft>
              <a:spcPct val="15000"/>
            </a:spcAft>
            <a:buChar char="••"/>
          </a:pPr>
          <a:r>
            <a:rPr lang="es-CO" sz="1400" b="1" kern="1200" dirty="0">
              <a:solidFill>
                <a:schemeClr val="tx1">
                  <a:lumMod val="65000"/>
                  <a:lumOff val="35000"/>
                </a:schemeClr>
              </a:solidFill>
            </a:rPr>
            <a:t>Acciones integrales</a:t>
          </a:r>
        </a:p>
        <a:p>
          <a:pPr marL="114300" lvl="1" indent="-114300" algn="l" defTabSz="622300">
            <a:lnSpc>
              <a:spcPct val="90000"/>
            </a:lnSpc>
            <a:spcBef>
              <a:spcPct val="0"/>
            </a:spcBef>
            <a:spcAft>
              <a:spcPct val="15000"/>
            </a:spcAft>
            <a:buChar char="••"/>
          </a:pPr>
          <a:r>
            <a:rPr lang="es-CO" sz="1400" b="1" kern="1200" dirty="0">
              <a:solidFill>
                <a:schemeClr val="tx1">
                  <a:lumMod val="65000"/>
                  <a:lumOff val="35000"/>
                </a:schemeClr>
              </a:solidFill>
            </a:rPr>
            <a:t>Innovación </a:t>
          </a:r>
        </a:p>
      </dsp:txBody>
      <dsp:txXfrm>
        <a:off x="957685" y="3565238"/>
        <a:ext cx="1541971" cy="1050200"/>
      </dsp:txXfrm>
    </dsp:sp>
    <dsp:sp modelId="{1DE1A06B-29D2-4724-B989-8EED5FC0A5B5}">
      <dsp:nvSpPr>
        <dsp:cNvPr id="0" name=""/>
        <dsp:cNvSpPr/>
      </dsp:nvSpPr>
      <dsp:spPr>
        <a:xfrm>
          <a:off x="4671390" y="0"/>
          <a:ext cx="2296167" cy="1487395"/>
        </a:xfrm>
        <a:prstGeom prst="roundRect">
          <a:avLst>
            <a:gd name="adj" fmla="val 10000"/>
          </a:avLst>
        </a:prstGeom>
        <a:solidFill>
          <a:schemeClr val="lt1">
            <a:alpha val="90000"/>
            <a:hueOff val="0"/>
            <a:satOff val="0"/>
            <a:lumOff val="0"/>
            <a:alphaOff val="0"/>
          </a:schemeClr>
        </a:solidFill>
        <a:ln w="12700" cap="flat" cmpd="sng" algn="ctr">
          <a:solidFill>
            <a:srgbClr val="447E93"/>
          </a:solidFill>
          <a:prstDash val="sysDot"/>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t" anchorCtr="0">
          <a:noAutofit/>
        </a:bodyPr>
        <a:lstStyle/>
        <a:p>
          <a:pPr marL="114300" lvl="1" indent="-114300" algn="l" defTabSz="622300">
            <a:lnSpc>
              <a:spcPct val="90000"/>
            </a:lnSpc>
            <a:spcBef>
              <a:spcPct val="0"/>
            </a:spcBef>
            <a:spcAft>
              <a:spcPct val="15000"/>
            </a:spcAft>
            <a:buChar char="••"/>
          </a:pPr>
          <a:r>
            <a:rPr lang="es-CO" sz="1400" b="1" kern="1200" dirty="0">
              <a:solidFill>
                <a:schemeClr val="tx1">
                  <a:lumMod val="65000"/>
                  <a:lumOff val="35000"/>
                </a:schemeClr>
              </a:solidFill>
            </a:rPr>
            <a:t>Autogestión </a:t>
          </a:r>
        </a:p>
        <a:p>
          <a:pPr marL="114300" lvl="1" indent="-114300" algn="l" defTabSz="622300">
            <a:lnSpc>
              <a:spcPct val="90000"/>
            </a:lnSpc>
            <a:spcBef>
              <a:spcPct val="0"/>
            </a:spcBef>
            <a:spcAft>
              <a:spcPct val="15000"/>
            </a:spcAft>
            <a:buChar char="••"/>
          </a:pPr>
          <a:r>
            <a:rPr lang="es-CO" sz="1400" b="1" kern="1200" dirty="0">
              <a:solidFill>
                <a:schemeClr val="tx1">
                  <a:lumMod val="65000"/>
                  <a:lumOff val="35000"/>
                </a:schemeClr>
              </a:solidFill>
            </a:rPr>
            <a:t>Capacidades</a:t>
          </a:r>
        </a:p>
        <a:p>
          <a:pPr marL="114300" lvl="1" indent="-114300" algn="l" defTabSz="622300">
            <a:lnSpc>
              <a:spcPct val="90000"/>
            </a:lnSpc>
            <a:spcBef>
              <a:spcPct val="0"/>
            </a:spcBef>
            <a:spcAft>
              <a:spcPct val="15000"/>
            </a:spcAft>
            <a:buChar char="••"/>
          </a:pPr>
          <a:r>
            <a:rPr lang="es-CO" sz="1400" b="1" kern="1200" dirty="0">
              <a:solidFill>
                <a:schemeClr val="tx1">
                  <a:lumMod val="65000"/>
                  <a:lumOff val="35000"/>
                </a:schemeClr>
              </a:solidFill>
            </a:rPr>
            <a:t>Decisiones</a:t>
          </a:r>
        </a:p>
      </dsp:txBody>
      <dsp:txXfrm>
        <a:off x="5392914" y="32673"/>
        <a:ext cx="1541971" cy="1050200"/>
      </dsp:txXfrm>
    </dsp:sp>
    <dsp:sp modelId="{13432B95-6CA7-43E9-BCC3-0AB6FDA5A6C3}">
      <dsp:nvSpPr>
        <dsp:cNvPr id="0" name=""/>
        <dsp:cNvSpPr/>
      </dsp:nvSpPr>
      <dsp:spPr>
        <a:xfrm>
          <a:off x="925012" y="0"/>
          <a:ext cx="2296167" cy="1487395"/>
        </a:xfrm>
        <a:prstGeom prst="roundRect">
          <a:avLst>
            <a:gd name="adj" fmla="val 10000"/>
          </a:avLst>
        </a:prstGeom>
        <a:solidFill>
          <a:schemeClr val="lt1">
            <a:alpha val="90000"/>
            <a:hueOff val="0"/>
            <a:satOff val="0"/>
            <a:lumOff val="0"/>
            <a:alphaOff val="0"/>
          </a:schemeClr>
        </a:solidFill>
        <a:ln w="12700" cap="flat" cmpd="sng" algn="ctr">
          <a:solidFill>
            <a:srgbClr val="447E93"/>
          </a:solidFill>
          <a:prstDash val="sysDot"/>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t" anchorCtr="0">
          <a:noAutofit/>
        </a:bodyPr>
        <a:lstStyle/>
        <a:p>
          <a:pPr marL="114300" lvl="1" indent="-114300" algn="l" defTabSz="622300">
            <a:lnSpc>
              <a:spcPct val="90000"/>
            </a:lnSpc>
            <a:spcBef>
              <a:spcPct val="0"/>
            </a:spcBef>
            <a:spcAft>
              <a:spcPct val="15000"/>
            </a:spcAft>
            <a:buChar char="••"/>
          </a:pPr>
          <a:r>
            <a:rPr lang="es-CO" sz="1400" b="1" kern="1200" dirty="0">
              <a:solidFill>
                <a:schemeClr val="tx1">
                  <a:lumMod val="65000"/>
                  <a:lumOff val="35000"/>
                </a:schemeClr>
              </a:solidFill>
            </a:rPr>
            <a:t>Enfoque salud familiar y comunitaria </a:t>
          </a:r>
        </a:p>
        <a:p>
          <a:pPr marL="114300" lvl="1" indent="-114300" algn="l" defTabSz="622300">
            <a:lnSpc>
              <a:spcPct val="90000"/>
            </a:lnSpc>
            <a:spcBef>
              <a:spcPct val="0"/>
            </a:spcBef>
            <a:spcAft>
              <a:spcPct val="15000"/>
            </a:spcAft>
            <a:buChar char="••"/>
          </a:pPr>
          <a:r>
            <a:rPr lang="es-CO" sz="1400" b="1" kern="1200" dirty="0">
              <a:solidFill>
                <a:schemeClr val="tx1">
                  <a:lumMod val="65000"/>
                  <a:lumOff val="35000"/>
                </a:schemeClr>
              </a:solidFill>
            </a:rPr>
            <a:t>Mejorar </a:t>
          </a:r>
          <a:r>
            <a:rPr lang="es-CO" sz="1400" b="1" kern="1200" dirty="0" err="1">
              <a:solidFill>
                <a:schemeClr val="tx1">
                  <a:lumMod val="65000"/>
                  <a:lumOff val="35000"/>
                </a:schemeClr>
              </a:solidFill>
            </a:rPr>
            <a:t>resolutividad</a:t>
          </a:r>
          <a:endParaRPr lang="es-CO" sz="1400" b="1" kern="1200" dirty="0">
            <a:solidFill>
              <a:schemeClr val="tx1">
                <a:lumMod val="65000"/>
                <a:lumOff val="35000"/>
              </a:schemeClr>
            </a:solidFill>
          </a:endParaRPr>
        </a:p>
      </dsp:txBody>
      <dsp:txXfrm>
        <a:off x="957685" y="32673"/>
        <a:ext cx="1541971" cy="1050200"/>
      </dsp:txXfrm>
    </dsp:sp>
    <dsp:sp modelId="{95DC40D2-A4B0-450B-8D71-4104236B95C0}">
      <dsp:nvSpPr>
        <dsp:cNvPr id="0" name=""/>
        <dsp:cNvSpPr/>
      </dsp:nvSpPr>
      <dsp:spPr>
        <a:xfrm>
          <a:off x="1755455" y="264942"/>
          <a:ext cx="2276065" cy="2012632"/>
        </a:xfrm>
        <a:prstGeom prst="pieWedge">
          <a:avLst/>
        </a:prstGeom>
        <a:solidFill>
          <a:srgbClr val="447E9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1278" tIns="102870" rIns="102870" bIns="102870" numCol="1" spcCol="1270" anchor="ctr" anchorCtr="0">
          <a:noAutofit/>
        </a:bodyPr>
        <a:lstStyle/>
        <a:p>
          <a:pPr marL="0" lvl="0" indent="0" algn="ctr" defTabSz="1200150" rtl="0" eaLnBrk="0" fontAlgn="base" hangingPunct="0">
            <a:lnSpc>
              <a:spcPct val="90000"/>
            </a:lnSpc>
            <a:spcBef>
              <a:spcPct val="0"/>
            </a:spcBef>
            <a:spcAft>
              <a:spcPct val="0"/>
            </a:spcAft>
            <a:buNone/>
            <a:defRPr/>
          </a:pPr>
          <a:r>
            <a:rPr lang="es-CO" sz="1400" b="1" kern="0" dirty="0">
              <a:solidFill>
                <a:prstClr val="white"/>
              </a:solidFill>
              <a:latin typeface="Source Sans Pro"/>
              <a:ea typeface="ＭＳ Ｐゴシック" pitchFamily="34" charset="-128"/>
              <a:cs typeface="+mn-cs"/>
            </a:rPr>
            <a:t>Atención primaria en salud</a:t>
          </a:r>
        </a:p>
      </dsp:txBody>
      <dsp:txXfrm>
        <a:off x="2422099" y="854428"/>
        <a:ext cx="1609421" cy="1423146"/>
      </dsp:txXfrm>
    </dsp:sp>
    <dsp:sp modelId="{21FFCB63-2582-4462-92EB-A14AB340DC62}">
      <dsp:nvSpPr>
        <dsp:cNvPr id="0" name=""/>
        <dsp:cNvSpPr/>
      </dsp:nvSpPr>
      <dsp:spPr>
        <a:xfrm rot="5400000">
          <a:off x="3992766" y="165910"/>
          <a:ext cx="2012632" cy="2210695"/>
        </a:xfrm>
        <a:prstGeom prst="pieWedge">
          <a:avLst/>
        </a:prstGeom>
        <a:solidFill>
          <a:srgbClr val="447E9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1278" tIns="102870" rIns="102870" bIns="102870" numCol="1" spcCol="1270" anchor="ctr" anchorCtr="0">
          <a:noAutofit/>
        </a:bodyPr>
        <a:lstStyle/>
        <a:p>
          <a:pPr marL="0" lvl="0" indent="0" algn="ctr" defTabSz="1200150" rtl="0" eaLnBrk="0" fontAlgn="base" hangingPunct="0">
            <a:lnSpc>
              <a:spcPct val="90000"/>
            </a:lnSpc>
            <a:spcBef>
              <a:spcPct val="0"/>
            </a:spcBef>
            <a:spcAft>
              <a:spcPct val="0"/>
            </a:spcAft>
            <a:buNone/>
            <a:defRPr/>
          </a:pPr>
          <a:r>
            <a:rPr lang="es-CO" sz="1400" b="1" kern="0" dirty="0">
              <a:solidFill>
                <a:prstClr val="white"/>
              </a:solidFill>
              <a:latin typeface="Source Sans Pro"/>
              <a:ea typeface="ＭＳ Ｐゴシック" pitchFamily="34" charset="-128"/>
              <a:cs typeface="+mn-cs"/>
            </a:rPr>
            <a:t>El cuidado</a:t>
          </a:r>
        </a:p>
      </dsp:txBody>
      <dsp:txXfrm rot="-5400000">
        <a:off x="3893735" y="854427"/>
        <a:ext cx="1563197" cy="1423146"/>
      </dsp:txXfrm>
    </dsp:sp>
    <dsp:sp modelId="{0C4462A9-253F-4002-B511-18467666BA6A}">
      <dsp:nvSpPr>
        <dsp:cNvPr id="0" name=""/>
        <dsp:cNvSpPr/>
      </dsp:nvSpPr>
      <dsp:spPr>
        <a:xfrm rot="10800000">
          <a:off x="3871435" y="2370537"/>
          <a:ext cx="2255295" cy="2012632"/>
        </a:xfrm>
        <a:prstGeom prst="pieWedge">
          <a:avLst/>
        </a:prstGeom>
        <a:solidFill>
          <a:srgbClr val="447E9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1278" tIns="102870" rIns="102870" bIns="102870" numCol="1" spcCol="1270" anchor="ctr" anchorCtr="0">
          <a:noAutofit/>
        </a:bodyPr>
        <a:lstStyle/>
        <a:p>
          <a:pPr marL="0" lvl="0" indent="0" algn="ctr" defTabSz="1200150" rtl="0" eaLnBrk="0" fontAlgn="base" hangingPunct="0">
            <a:lnSpc>
              <a:spcPct val="90000"/>
            </a:lnSpc>
            <a:spcBef>
              <a:spcPct val="0"/>
            </a:spcBef>
            <a:spcAft>
              <a:spcPct val="0"/>
            </a:spcAft>
            <a:buNone/>
            <a:defRPr/>
          </a:pPr>
          <a:r>
            <a:rPr lang="es-CO" sz="1400" b="1" kern="0" dirty="0">
              <a:solidFill>
                <a:prstClr val="white"/>
              </a:solidFill>
              <a:latin typeface="Source Sans Pro"/>
              <a:ea typeface="ＭＳ Ｐゴシック" pitchFamily="34" charset="-128"/>
              <a:cs typeface="+mn-cs"/>
            </a:rPr>
            <a:t>Enfoque </a:t>
          </a:r>
          <a:r>
            <a:rPr lang="es-CO" sz="1400" b="1" kern="0" dirty="0" err="1">
              <a:solidFill>
                <a:prstClr val="white"/>
              </a:solidFill>
              <a:latin typeface="Source Sans Pro"/>
              <a:ea typeface="ＭＳ Ｐゴシック" pitchFamily="34" charset="-128"/>
              <a:cs typeface="+mn-cs"/>
            </a:rPr>
            <a:t>diferen-cial</a:t>
          </a:r>
          <a:r>
            <a:rPr lang="es-CO" sz="1400" b="1" kern="0" dirty="0">
              <a:solidFill>
                <a:prstClr val="white"/>
              </a:solidFill>
              <a:latin typeface="Source Sans Pro"/>
              <a:ea typeface="ＭＳ Ｐゴシック" pitchFamily="34" charset="-128"/>
              <a:cs typeface="+mn-cs"/>
            </a:rPr>
            <a:t> </a:t>
          </a:r>
        </a:p>
      </dsp:txBody>
      <dsp:txXfrm rot="10800000">
        <a:off x="3871435" y="2370537"/>
        <a:ext cx="1594734" cy="1423146"/>
      </dsp:txXfrm>
    </dsp:sp>
    <dsp:sp modelId="{211CA79A-DAA0-45F1-A0AF-5C3B4D3846CD}">
      <dsp:nvSpPr>
        <dsp:cNvPr id="0" name=""/>
        <dsp:cNvSpPr/>
      </dsp:nvSpPr>
      <dsp:spPr>
        <a:xfrm rot="16200000">
          <a:off x="1887171" y="2272270"/>
          <a:ext cx="2012632" cy="2209166"/>
        </a:xfrm>
        <a:prstGeom prst="pieWedge">
          <a:avLst/>
        </a:prstGeom>
        <a:solidFill>
          <a:srgbClr val="447E9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1278" tIns="102870" rIns="102870" bIns="102870" numCol="1" spcCol="1270" anchor="ctr" anchorCtr="0">
          <a:noAutofit/>
        </a:bodyPr>
        <a:lstStyle/>
        <a:p>
          <a:pPr marL="0" lvl="0" indent="0" algn="ctr" defTabSz="1200150" rtl="0" eaLnBrk="0" fontAlgn="base" hangingPunct="0">
            <a:lnSpc>
              <a:spcPct val="90000"/>
            </a:lnSpc>
            <a:spcBef>
              <a:spcPct val="0"/>
            </a:spcBef>
            <a:spcAft>
              <a:spcPct val="0"/>
            </a:spcAft>
            <a:buNone/>
            <a:defRPr/>
          </a:pPr>
          <a:r>
            <a:rPr lang="es-CO" sz="1600" b="1" kern="0" dirty="0">
              <a:solidFill>
                <a:prstClr val="white"/>
              </a:solidFill>
              <a:latin typeface="Source Sans Pro"/>
              <a:ea typeface="ＭＳ Ｐゴシック" pitchFamily="34" charset="-128"/>
              <a:cs typeface="+mn-cs"/>
            </a:rPr>
            <a:t>Gestión Integral del riesgo </a:t>
          </a:r>
        </a:p>
      </dsp:txBody>
      <dsp:txXfrm rot="5400000">
        <a:off x="2435954" y="2370537"/>
        <a:ext cx="1562116" cy="1423146"/>
      </dsp:txXfrm>
    </dsp:sp>
    <dsp:sp modelId="{F3F4C31F-A26C-41A9-8DB1-1E57B5B8A4C2}">
      <dsp:nvSpPr>
        <dsp:cNvPr id="0" name=""/>
        <dsp:cNvSpPr/>
      </dsp:nvSpPr>
      <dsp:spPr>
        <a:xfrm>
          <a:off x="3598839" y="1905725"/>
          <a:ext cx="694892" cy="604254"/>
        </a:xfrm>
        <a:prstGeom prst="circularArrow">
          <a:avLst/>
        </a:prstGeom>
        <a:solidFill>
          <a:schemeClr val="accent5">
            <a:tint val="4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019736A-8911-4415-BCB9-79726B322741}">
      <dsp:nvSpPr>
        <dsp:cNvPr id="0" name=""/>
        <dsp:cNvSpPr/>
      </dsp:nvSpPr>
      <dsp:spPr>
        <a:xfrm rot="10800000">
          <a:off x="3598839" y="2138131"/>
          <a:ext cx="694892" cy="604254"/>
        </a:xfrm>
        <a:prstGeom prst="circularArrow">
          <a:avLst/>
        </a:prstGeom>
        <a:solidFill>
          <a:schemeClr val="accent5">
            <a:tint val="4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BFDD1DA-D9A4-46BC-A44B-B94C90A8D77E}">
      <dsp:nvSpPr>
        <dsp:cNvPr id="0" name=""/>
        <dsp:cNvSpPr/>
      </dsp:nvSpPr>
      <dsp:spPr>
        <a:xfrm>
          <a:off x="37539" y="0"/>
          <a:ext cx="2606406" cy="4565851"/>
        </a:xfrm>
        <a:prstGeom prst="roundRect">
          <a:avLst>
            <a:gd name="adj" fmla="val 10000"/>
          </a:avLst>
        </a:prstGeom>
        <a:solidFill>
          <a:srgbClr val="82A5B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4912" tIns="184912" rIns="184912" bIns="184912" numCol="1" spcCol="1270" anchor="ctr" anchorCtr="0">
          <a:noAutofit/>
        </a:bodyPr>
        <a:lstStyle/>
        <a:p>
          <a:pPr lvl="0" algn="ctr" defTabSz="1155700">
            <a:lnSpc>
              <a:spcPct val="90000"/>
            </a:lnSpc>
            <a:spcBef>
              <a:spcPct val="0"/>
            </a:spcBef>
            <a:spcAft>
              <a:spcPct val="35000"/>
            </a:spcAft>
          </a:pPr>
          <a:r>
            <a:rPr lang="es-CO" sz="2600" kern="1200" dirty="0"/>
            <a:t>Promoción y mantenimiento de la salud</a:t>
          </a:r>
        </a:p>
      </dsp:txBody>
      <dsp:txXfrm>
        <a:off x="37539" y="1826340"/>
        <a:ext cx="2606406" cy="1826340"/>
      </dsp:txXfrm>
    </dsp:sp>
    <dsp:sp modelId="{AE20B18C-3F19-492B-8C55-E728700BFC55}">
      <dsp:nvSpPr>
        <dsp:cNvPr id="0" name=""/>
        <dsp:cNvSpPr/>
      </dsp:nvSpPr>
      <dsp:spPr>
        <a:xfrm>
          <a:off x="544664" y="273951"/>
          <a:ext cx="1520428" cy="1520428"/>
        </a:xfrm>
        <a:prstGeom prst="ellipse">
          <a:avLst/>
        </a:prstGeom>
        <a:solidFill>
          <a:schemeClr val="bg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524E174-D49B-4E0D-9131-680400D67719}">
      <dsp:nvSpPr>
        <dsp:cNvPr id="0" name=""/>
        <dsp:cNvSpPr/>
      </dsp:nvSpPr>
      <dsp:spPr>
        <a:xfrm>
          <a:off x="2665813" y="0"/>
          <a:ext cx="2606406" cy="4565851"/>
        </a:xfrm>
        <a:prstGeom prst="roundRect">
          <a:avLst>
            <a:gd name="adj" fmla="val 10000"/>
          </a:avLst>
        </a:prstGeom>
        <a:solidFill>
          <a:srgbClr val="447E93"/>
        </a:solidFill>
        <a:ln w="12700" cap="flat" cmpd="sng" algn="ctr">
          <a:solidFill>
            <a:srgbClr val="016C57"/>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4912" tIns="184912" rIns="184912" bIns="184912" numCol="1" spcCol="1270" anchor="ctr" anchorCtr="0">
          <a:noAutofit/>
        </a:bodyPr>
        <a:lstStyle/>
        <a:p>
          <a:pPr lvl="0" algn="ctr" defTabSz="1155700">
            <a:lnSpc>
              <a:spcPct val="90000"/>
            </a:lnSpc>
            <a:spcBef>
              <a:spcPct val="0"/>
            </a:spcBef>
            <a:spcAft>
              <a:spcPct val="35000"/>
            </a:spcAft>
          </a:pPr>
          <a:r>
            <a:rPr lang="es-CO" sz="2600" kern="1200" dirty="0"/>
            <a:t>De Grupo de Riesgo </a:t>
          </a:r>
        </a:p>
      </dsp:txBody>
      <dsp:txXfrm>
        <a:off x="2665813" y="1826340"/>
        <a:ext cx="2606406" cy="1826340"/>
      </dsp:txXfrm>
    </dsp:sp>
    <dsp:sp modelId="{349264A2-46B7-463F-8D02-573B12FF2DEB}">
      <dsp:nvSpPr>
        <dsp:cNvPr id="0" name=""/>
        <dsp:cNvSpPr/>
      </dsp:nvSpPr>
      <dsp:spPr>
        <a:xfrm>
          <a:off x="3229262" y="273951"/>
          <a:ext cx="1520428" cy="1520428"/>
        </a:xfrm>
        <a:prstGeom prst="ellipse">
          <a:avLst/>
        </a:prstGeom>
        <a:solidFill>
          <a:schemeClr val="bg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F30ABE7-69B8-40B2-B51F-7A09DD92A70C}">
      <dsp:nvSpPr>
        <dsp:cNvPr id="0" name=""/>
        <dsp:cNvSpPr/>
      </dsp:nvSpPr>
      <dsp:spPr>
        <a:xfrm>
          <a:off x="5370871" y="0"/>
          <a:ext cx="2606406" cy="4565851"/>
        </a:xfrm>
        <a:prstGeom prst="roundRect">
          <a:avLst>
            <a:gd name="adj" fmla="val 10000"/>
          </a:avLst>
        </a:prstGeom>
        <a:solidFill>
          <a:srgbClr val="016C6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4912" tIns="184912" rIns="184912" bIns="184912" numCol="1" spcCol="1270" anchor="ctr" anchorCtr="0">
          <a:noAutofit/>
        </a:bodyPr>
        <a:lstStyle/>
        <a:p>
          <a:pPr lvl="0" algn="ctr" defTabSz="1155700">
            <a:lnSpc>
              <a:spcPct val="90000"/>
            </a:lnSpc>
            <a:spcBef>
              <a:spcPct val="0"/>
            </a:spcBef>
            <a:spcAft>
              <a:spcPct val="35000"/>
            </a:spcAft>
          </a:pPr>
          <a:r>
            <a:rPr lang="es-CO" sz="2600" kern="1200" dirty="0"/>
            <a:t>Específica de la atención </a:t>
          </a:r>
        </a:p>
      </dsp:txBody>
      <dsp:txXfrm>
        <a:off x="5370871" y="1826340"/>
        <a:ext cx="2606406" cy="1826340"/>
      </dsp:txXfrm>
    </dsp:sp>
    <dsp:sp modelId="{73BC81DC-2C1C-4980-9131-899B0900833F}">
      <dsp:nvSpPr>
        <dsp:cNvPr id="0" name=""/>
        <dsp:cNvSpPr/>
      </dsp:nvSpPr>
      <dsp:spPr>
        <a:xfrm>
          <a:off x="5913860" y="273951"/>
          <a:ext cx="1520428" cy="1520428"/>
        </a:xfrm>
        <a:prstGeom prst="ellipse">
          <a:avLst/>
        </a:prstGeom>
        <a:solidFill>
          <a:schemeClr val="bg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AD9D888-CFBA-473C-B77B-EC32ECA436F7}">
      <dsp:nvSpPr>
        <dsp:cNvPr id="0" name=""/>
        <dsp:cNvSpPr/>
      </dsp:nvSpPr>
      <dsp:spPr>
        <a:xfrm>
          <a:off x="319158" y="3652680"/>
          <a:ext cx="7340636" cy="684877"/>
        </a:xfrm>
        <a:prstGeom prst="leftRightArrow">
          <a:avLst/>
        </a:prstGeom>
        <a:solidFill>
          <a:srgbClr val="003955"/>
        </a:solidFill>
        <a:ln w="174625" cap="flat" cmpd="thinThick" algn="ctr">
          <a:no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264E7A5-F8C1-4939-BB21-BB018FAF253D}">
      <dsp:nvSpPr>
        <dsp:cNvPr id="0" name=""/>
        <dsp:cNvSpPr/>
      </dsp:nvSpPr>
      <dsp:spPr>
        <a:xfrm>
          <a:off x="5807" y="1083682"/>
          <a:ext cx="2508369" cy="1872445"/>
        </a:xfrm>
        <a:prstGeom prst="round2SameRect">
          <a:avLst>
            <a:gd name="adj1" fmla="val 8000"/>
            <a:gd name="adj2" fmla="val 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91440" rIns="30480" bIns="30480" numCol="1" spcCol="1270" anchor="t" anchorCtr="0">
          <a:noAutofit/>
        </a:bodyPr>
        <a:lstStyle/>
        <a:p>
          <a:pPr marL="228600" lvl="1" indent="-228600" algn="ctr" defTabSz="1066800">
            <a:lnSpc>
              <a:spcPct val="90000"/>
            </a:lnSpc>
            <a:spcBef>
              <a:spcPct val="0"/>
            </a:spcBef>
            <a:spcAft>
              <a:spcPct val="15000"/>
            </a:spcAft>
            <a:buChar char="••"/>
          </a:pPr>
          <a:r>
            <a:rPr lang="es-CO" sz="2400" kern="1200" dirty="0">
              <a:solidFill>
                <a:schemeClr val="tx1">
                  <a:lumMod val="60000"/>
                  <a:lumOff val="40000"/>
                </a:schemeClr>
              </a:solidFill>
            </a:rPr>
            <a:t>Desarrollo de capacidades, vigilar y supervisar </a:t>
          </a:r>
          <a:endParaRPr lang="es-CO" sz="2400" kern="1200" dirty="0">
            <a:solidFill>
              <a:schemeClr val="tx1">
                <a:lumMod val="50000"/>
                <a:lumOff val="50000"/>
              </a:schemeClr>
            </a:solidFill>
          </a:endParaRPr>
        </a:p>
      </dsp:txBody>
      <dsp:txXfrm>
        <a:off x="49681" y="1127556"/>
        <a:ext cx="2420621" cy="1828571"/>
      </dsp:txXfrm>
    </dsp:sp>
    <dsp:sp modelId="{7EE84E48-BA3C-413A-9E70-F78E79AB8798}">
      <dsp:nvSpPr>
        <dsp:cNvPr id="0" name=""/>
        <dsp:cNvSpPr/>
      </dsp:nvSpPr>
      <dsp:spPr>
        <a:xfrm>
          <a:off x="5807" y="2956127"/>
          <a:ext cx="2508369" cy="805151"/>
        </a:xfrm>
        <a:prstGeom prst="rect">
          <a:avLst/>
        </a:prstGeom>
        <a:solidFill>
          <a:srgbClr val="016C6F"/>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0" rIns="35560" bIns="0" numCol="1" spcCol="1270" anchor="ctr" anchorCtr="0">
          <a:noAutofit/>
        </a:bodyPr>
        <a:lstStyle/>
        <a:p>
          <a:pPr lvl="0" algn="ctr" defTabSz="1244600">
            <a:lnSpc>
              <a:spcPct val="90000"/>
            </a:lnSpc>
            <a:spcBef>
              <a:spcPct val="0"/>
            </a:spcBef>
            <a:spcAft>
              <a:spcPct val="35000"/>
            </a:spcAft>
          </a:pPr>
          <a:r>
            <a:rPr lang="es-CO" sz="2800" kern="1200" dirty="0"/>
            <a:t>Entidad territorial </a:t>
          </a:r>
        </a:p>
      </dsp:txBody>
      <dsp:txXfrm>
        <a:off x="5807" y="2956127"/>
        <a:ext cx="1766457" cy="805151"/>
      </dsp:txXfrm>
    </dsp:sp>
    <dsp:sp modelId="{294D1782-6C9E-4116-8C63-CF705FEDA77D}">
      <dsp:nvSpPr>
        <dsp:cNvPr id="0" name=""/>
        <dsp:cNvSpPr/>
      </dsp:nvSpPr>
      <dsp:spPr>
        <a:xfrm>
          <a:off x="1843223" y="3084018"/>
          <a:ext cx="877929" cy="877929"/>
        </a:xfrm>
        <a:prstGeom prst="ellipse">
          <a:avLst/>
        </a:prstGeom>
        <a:blipFill rotWithShape="1">
          <a:blip xmlns:r="http://schemas.openxmlformats.org/officeDocument/2006/relationships" r:embed="rId1"/>
          <a:stretch>
            <a:fillRect/>
          </a:stretch>
        </a:blip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1F529F6-F17D-475D-8450-3248909D1DB2}">
      <dsp:nvSpPr>
        <dsp:cNvPr id="0" name=""/>
        <dsp:cNvSpPr/>
      </dsp:nvSpPr>
      <dsp:spPr>
        <a:xfrm>
          <a:off x="2938654" y="1083682"/>
          <a:ext cx="2508369" cy="1872445"/>
        </a:xfrm>
        <a:prstGeom prst="round2SameRect">
          <a:avLst>
            <a:gd name="adj1" fmla="val 8000"/>
            <a:gd name="adj2" fmla="val 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91440" rIns="30480" bIns="30480" numCol="1" spcCol="1270" anchor="t" anchorCtr="0">
          <a:noAutofit/>
        </a:bodyPr>
        <a:lstStyle/>
        <a:p>
          <a:pPr marL="228600" lvl="1" indent="0" algn="ctr" defTabSz="1066800">
            <a:lnSpc>
              <a:spcPct val="90000"/>
            </a:lnSpc>
            <a:spcBef>
              <a:spcPct val="0"/>
            </a:spcBef>
            <a:spcAft>
              <a:spcPct val="15000"/>
            </a:spcAft>
            <a:buChar char="••"/>
          </a:pPr>
          <a:r>
            <a:rPr lang="es-CO" sz="2400" kern="1200" dirty="0">
              <a:solidFill>
                <a:srgbClr val="3F3F3F">
                  <a:lumMod val="60000"/>
                  <a:lumOff val="40000"/>
                </a:srgbClr>
              </a:solidFill>
              <a:latin typeface="Source Sans Pro"/>
              <a:ea typeface="+mn-ea"/>
              <a:cs typeface="+mn-cs"/>
            </a:rPr>
            <a:t> Garantizar acceso efectivo </a:t>
          </a:r>
          <a:endParaRPr lang="es-CO" sz="2400" kern="1200" dirty="0">
            <a:solidFill>
              <a:schemeClr val="tx1">
                <a:lumMod val="50000"/>
                <a:lumOff val="50000"/>
              </a:schemeClr>
            </a:solidFill>
          </a:endParaRPr>
        </a:p>
      </dsp:txBody>
      <dsp:txXfrm>
        <a:off x="2982528" y="1127556"/>
        <a:ext cx="2420621" cy="1828571"/>
      </dsp:txXfrm>
    </dsp:sp>
    <dsp:sp modelId="{0F62BD5B-4987-4270-BE44-F176BBA26CAB}">
      <dsp:nvSpPr>
        <dsp:cNvPr id="0" name=""/>
        <dsp:cNvSpPr/>
      </dsp:nvSpPr>
      <dsp:spPr>
        <a:xfrm>
          <a:off x="2938654" y="2956127"/>
          <a:ext cx="2508369" cy="805151"/>
        </a:xfrm>
        <a:prstGeom prst="rect">
          <a:avLst/>
        </a:prstGeom>
        <a:solidFill>
          <a:srgbClr val="016C57"/>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0" rIns="35560" bIns="0" numCol="1" spcCol="1270" anchor="ctr" anchorCtr="0">
          <a:noAutofit/>
        </a:bodyPr>
        <a:lstStyle/>
        <a:p>
          <a:pPr lvl="0" algn="ctr" defTabSz="1244600">
            <a:lnSpc>
              <a:spcPct val="90000"/>
            </a:lnSpc>
            <a:spcBef>
              <a:spcPct val="0"/>
            </a:spcBef>
            <a:spcAft>
              <a:spcPct val="35000"/>
            </a:spcAft>
          </a:pPr>
          <a:r>
            <a:rPr lang="es-CO" sz="2800" kern="1200" dirty="0"/>
            <a:t>EAPB</a:t>
          </a:r>
        </a:p>
      </dsp:txBody>
      <dsp:txXfrm>
        <a:off x="2938654" y="2956127"/>
        <a:ext cx="1766457" cy="805151"/>
      </dsp:txXfrm>
    </dsp:sp>
    <dsp:sp modelId="{DFD37997-D6C4-4825-8BE0-E45E2DCCA23B}">
      <dsp:nvSpPr>
        <dsp:cNvPr id="0" name=""/>
        <dsp:cNvSpPr/>
      </dsp:nvSpPr>
      <dsp:spPr>
        <a:xfrm>
          <a:off x="4776069" y="3084018"/>
          <a:ext cx="877929" cy="877929"/>
        </a:xfrm>
        <a:prstGeom prst="ellipse">
          <a:avLst/>
        </a:prstGeom>
        <a:blipFill rotWithShape="1">
          <a:blip xmlns:r="http://schemas.openxmlformats.org/officeDocument/2006/relationships" r:embed="rId2"/>
          <a:stretch>
            <a:fillRect/>
          </a:stretch>
        </a:blip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AA59164-096F-4CAB-9207-A0D7A4AA28A5}">
      <dsp:nvSpPr>
        <dsp:cNvPr id="0" name=""/>
        <dsp:cNvSpPr/>
      </dsp:nvSpPr>
      <dsp:spPr>
        <a:xfrm>
          <a:off x="5871500" y="1083682"/>
          <a:ext cx="2508369" cy="1872445"/>
        </a:xfrm>
        <a:prstGeom prst="round2SameRect">
          <a:avLst>
            <a:gd name="adj1" fmla="val 8000"/>
            <a:gd name="adj2" fmla="val 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91440" rIns="30480" bIns="30480" numCol="1" spcCol="1270" anchor="t" anchorCtr="0">
          <a:noAutofit/>
        </a:bodyPr>
        <a:lstStyle/>
        <a:p>
          <a:pPr marL="228600" lvl="1" indent="0" algn="ctr" defTabSz="1066800">
            <a:lnSpc>
              <a:spcPct val="90000"/>
            </a:lnSpc>
            <a:spcBef>
              <a:spcPct val="0"/>
            </a:spcBef>
            <a:spcAft>
              <a:spcPct val="15000"/>
            </a:spcAft>
            <a:buChar char="••"/>
          </a:pPr>
          <a:r>
            <a:rPr lang="es-CO" sz="2400" kern="1200" dirty="0">
              <a:solidFill>
                <a:srgbClr val="3F3F3F">
                  <a:lumMod val="60000"/>
                  <a:lumOff val="40000"/>
                </a:srgbClr>
              </a:solidFill>
              <a:latin typeface="Source Sans Pro"/>
              <a:ea typeface="+mn-ea"/>
              <a:cs typeface="+mn-cs"/>
            </a:rPr>
            <a:t> Procesos de atención y gestión clínica </a:t>
          </a:r>
          <a:endParaRPr lang="es-CO" sz="2400" kern="1200" dirty="0">
            <a:solidFill>
              <a:schemeClr val="tx1">
                <a:lumMod val="50000"/>
                <a:lumOff val="50000"/>
              </a:schemeClr>
            </a:solidFill>
          </a:endParaRPr>
        </a:p>
      </dsp:txBody>
      <dsp:txXfrm>
        <a:off x="5915374" y="1127556"/>
        <a:ext cx="2420621" cy="1828571"/>
      </dsp:txXfrm>
    </dsp:sp>
    <dsp:sp modelId="{DEB59A73-09EB-4E84-9241-8950504B40D5}">
      <dsp:nvSpPr>
        <dsp:cNvPr id="0" name=""/>
        <dsp:cNvSpPr/>
      </dsp:nvSpPr>
      <dsp:spPr>
        <a:xfrm>
          <a:off x="5871500" y="2956127"/>
          <a:ext cx="2508369" cy="805151"/>
        </a:xfrm>
        <a:prstGeom prst="rect">
          <a:avLst/>
        </a:prstGeom>
        <a:solidFill>
          <a:srgbClr val="016C6F"/>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0" rIns="35560" bIns="0" numCol="1" spcCol="1270" anchor="ctr" anchorCtr="0">
          <a:noAutofit/>
        </a:bodyPr>
        <a:lstStyle/>
        <a:p>
          <a:pPr lvl="0" algn="ctr" defTabSz="1244600">
            <a:lnSpc>
              <a:spcPct val="90000"/>
            </a:lnSpc>
            <a:spcBef>
              <a:spcPct val="0"/>
            </a:spcBef>
            <a:spcAft>
              <a:spcPct val="35000"/>
            </a:spcAft>
          </a:pPr>
          <a:r>
            <a:rPr lang="es-CO" sz="2800" kern="1200" dirty="0"/>
            <a:t>IPS</a:t>
          </a:r>
        </a:p>
      </dsp:txBody>
      <dsp:txXfrm>
        <a:off x="5871500" y="2956127"/>
        <a:ext cx="1766457" cy="805151"/>
      </dsp:txXfrm>
    </dsp:sp>
    <dsp:sp modelId="{11FC98E9-F5A1-40C8-BC3C-6A75E733DCE7}">
      <dsp:nvSpPr>
        <dsp:cNvPr id="0" name=""/>
        <dsp:cNvSpPr/>
      </dsp:nvSpPr>
      <dsp:spPr>
        <a:xfrm>
          <a:off x="7708915" y="3084018"/>
          <a:ext cx="877929" cy="877929"/>
        </a:xfrm>
        <a:prstGeom prst="ellipse">
          <a:avLst/>
        </a:prstGeom>
        <a:blipFill rotWithShape="1">
          <a:blip xmlns:r="http://schemas.openxmlformats.org/officeDocument/2006/relationships" r:embed="rId3"/>
          <a:stretch>
            <a:fillRect/>
          </a:stretch>
        </a:blip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AscendingPictureAccentProcess">
  <dgm:title val=""/>
  <dgm:desc val=""/>
  <dgm:catLst>
    <dgm:cat type="process" pri="22500"/>
    <dgm:cat type="picture" pri="16000"/>
    <dgm:cat type="pictureconvert" pri="16000"/>
  </dgm:catLst>
  <dgm:samp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shape xmlns:r="http://schemas.openxmlformats.org/officeDocument/2006/relationships" r:blip="">
      <dgm:adjLst/>
    </dgm:shape>
    <dgm:choose name="Name1">
      <dgm:if name="Name2" axis="ch" ptType="node" func="cnt" op="equ" val="1">
        <dgm:choose name="Name3">
          <dgm:if name="Name4" func="var" arg="dir" op="equ" val="norm">
            <dgm:choose name="Name5">
              <dgm:if name="Name6" axis="des" func="maxDepth" op="gt" val="1">
                <dgm:alg type="composite">
                  <dgm:param type="ar" val="2.7"/>
                </dgm:alg>
                <dgm:constrLst>
                  <dgm:constr type="primFontSz" for="ch" forName="parTx1" op="equ" val="65"/>
                  <dgm:constr type="primFontSz" for="ch" forName="desTx1" op="equ" val="65"/>
                  <dgm:constr type="userD" refType="w" fact="0.0247"/>
                  <dgm:constr type="l" for="ch" forName="parTx1" refType="w" fact="0.2711"/>
                  <dgm:constr type="t" for="ch" forName="parTx1" refType="h" fact="0.9603"/>
                  <dgm:constr type="w" for="ch" forName="parTx1" refType="w" fact="0.5325"/>
                  <dgm:constr type="h" for="ch" forName="parTx1" refType="h" fact="0.3856"/>
                  <dgm:constr type="ctrX" for="ch" forName="picture1" refType="w" fact="0.2469"/>
                  <dgm:constr type="ctrY" for="ch" forName="picture1" refType="h" fact="0.9"/>
                  <dgm:constr type="w" for="ch" forName="picture1" refType="w" fact="0.2469"/>
                  <dgm:constr type="h" for="ch" forName="picture1" refType="h" fact="0.6667"/>
                  <dgm:constr type="l" for="ch" forName="desTx1" refType="r" refFor="ch" refForName="parTx1"/>
                  <dgm:constr type="r" for="ch" forName="desTx1" refType="w"/>
                  <dgm:constr type="t" for="ch" forName="desTx1" refType="t" refFor="ch" refForName="parTx1"/>
                  <dgm:constr type="h" for="ch" forName="desTx1" refType="h" refFor="ch" refForName="parTx1"/>
                </dgm:constrLst>
              </dgm:if>
              <dgm:else name="Name7">
                <dgm:alg type="composite">
                  <dgm:param type="ar" val="2"/>
                </dgm:alg>
                <dgm:constrLst>
                  <dgm:constr type="primFontSz" for="ch" forName="parTx1" op="equ" val="65"/>
                  <dgm:constr type="userD" refType="w" fact="0.0333"/>
                  <dgm:constr type="l" for="ch" forName="parTx1" refType="w" fact="0.366"/>
                  <dgm:constr type="t" for="ch" forName="parTx1" refType="h" fact="0.7113"/>
                  <dgm:constr type="w" for="ch" forName="parTx1" refType="w" fact="0.7189"/>
                  <dgm:constr type="h" for="ch" forName="parTx1" refType="h" fact="0.3856"/>
                  <dgm:constr type="ctrX" for="ch" forName="picture1" refType="w" fact="0.3333"/>
                  <dgm:constr type="ctrY" for="ch" forName="picture1" refType="h" fact="0.6667"/>
                  <dgm:constr type="w" for="ch" forName="picture1" refType="w" fact="0.3333"/>
                  <dgm:constr type="h" for="ch" forName="picture1" refType="h" fact="0.6667"/>
                </dgm:constrLst>
              </dgm:else>
            </dgm:choose>
          </dgm:if>
          <dgm:else name="Name8">
            <dgm:choose name="Name9">
              <dgm:if name="Name10" axis="des" func="maxDepth" op="gt" val="1">
                <dgm:alg type="composite">
                  <dgm:param type="ar" val="2.7"/>
                </dgm:alg>
                <dgm:constrLst>
                  <dgm:constr type="primFontSz" for="ch" forName="parTx1" op="equ" val="65"/>
                  <dgm:constr type="primFontSz" for="ch" forName="desTx1" op="equ" val="65"/>
                  <dgm:constr type="userD" refType="w" fact="0.0247"/>
                  <dgm:constr type="r" for="ch" forName="parTx1" refType="w" fact="0.7289"/>
                  <dgm:constr type="t" for="ch" forName="parTx1" refType="h" fact="0.9603"/>
                  <dgm:constr type="w" for="ch" forName="parTx1" refType="w" fact="0.5325"/>
                  <dgm:constr type="h" for="ch" forName="parTx1" refType="h" fact="0.3856"/>
                  <dgm:constr type="ctrX" for="ch" forName="picture1" refType="w" fact="0.7531"/>
                  <dgm:constr type="ctrY" for="ch" forName="picture1" refType="h" fact="0.9"/>
                  <dgm:constr type="w" for="ch" forName="picture1" refType="w" fact="0.2469"/>
                  <dgm:constr type="h" for="ch" forName="picture1" refType="h" fact="0.6667"/>
                  <dgm:constr type="r" for="ch" forName="desTx1" refType="l" refFor="ch" refForName="parTx1"/>
                  <dgm:constr type="l" for="ch" forName="desTx1"/>
                  <dgm:constr type="t" for="ch" forName="desTx1" refType="t" refFor="ch" refForName="parTx1"/>
                  <dgm:constr type="h" for="ch" forName="desTx1" refType="h" refFor="ch" refForName="parTx1"/>
                </dgm:constrLst>
              </dgm:if>
              <dgm:else name="Name11">
                <dgm:alg type="composite">
                  <dgm:param type="ar" val="2"/>
                </dgm:alg>
                <dgm:constrLst>
                  <dgm:constr type="primFontSz" for="ch" forName="parTx1" op="equ" val="65"/>
                  <dgm:constr type="userD" refType="w" fact="0.0333"/>
                  <dgm:constr type="r" for="ch" forName="parTx1" refType="w" fact="0.634"/>
                  <dgm:constr type="t" for="ch" forName="parTx1" refType="h" fact="0.7113"/>
                  <dgm:constr type="w" for="ch" forName="parTx1" refType="w" fact="0.7189"/>
                  <dgm:constr type="h" for="ch" forName="parTx1" refType="h" fact="0.3856"/>
                  <dgm:constr type="ctrX" for="ch" forName="picture1" refType="w" fact="0.6667"/>
                  <dgm:constr type="ctrY" for="ch" forName="picture1" refType="h" fact="0.6667"/>
                  <dgm:constr type="w" for="ch" forName="picture1" refType="w" fact="0.3333"/>
                  <dgm:constr type="h" for="ch" forName="picture1" refType="h" fact="0.6667"/>
                </dgm:constrLst>
              </dgm:else>
            </dgm:choose>
          </dgm:else>
        </dgm:choose>
      </dgm:if>
      <dgm:if name="Name12" axis="ch" ptType="node" func="cnt" op="equ" val="2">
        <dgm:choose name="Name13">
          <dgm:if name="Name14" func="var" arg="dir" op="equ" val="norm">
            <dgm:choose name="Name15">
              <dgm:if name="Name16" axis="des" func="maxDepth" op="gt" val="1">
                <dgm:alg type="composite">
                  <dgm:param type="ar" val="2"/>
                </dgm:alg>
                <dgm:constrLst>
                  <dgm:constr type="primFontSz" for="ch" forName="parTx1" op="equ" val="65"/>
                  <dgm:constr type="primFontSz" for="ch" forName="parTx2" refType="primFontSz" refFor="ch" refForName="parTx1" op="equ"/>
                  <dgm:constr type="primFontSz" for="ch" forName="desTx1" op="equ" val="65"/>
                  <dgm:constr type="primFontSz" for="ch" forName="desTx2" refType="primFontSz" refFor="ch" refForName="desTx1" op="equ"/>
                  <dgm:constr type="userD" refType="w" fact="0.0188"/>
                  <dgm:constr type="ctrX" for="ch" forName="dot1" refType="w" fact="0.3221"/>
                  <dgm:constr type="ctrY" for="ch" forName="dot1" refType="h" fact="0.5911"/>
                  <dgm:constr type="w" for="ch" forName="dot1" refType="userD"/>
                  <dgm:constr type="h" for="ch" forName="dot1" refType="userD"/>
                  <dgm:constr type="ctrX" for="ch" forName="dot2" refType="w" fact="0.3056"/>
                  <dgm:constr type="ctrY" for="ch" forName="dot2" refType="h" fact="0.644"/>
                  <dgm:constr type="w" for="ch" forName="dot2" refType="userD"/>
                  <dgm:constr type="h" for="ch" forName="dot2" refType="userD"/>
                  <dgm:constr type="ctrX" for="ch" forName="dot3" refType="w" fact="0.2859"/>
                  <dgm:constr type="ctrY" for="ch" forName="dot3" refType="h" fact="0.6898"/>
                  <dgm:constr type="w" for="ch" forName="dot3" refType="userD"/>
                  <dgm:constr type="h" for="ch" forName="dot3" refType="userD"/>
                  <dgm:constr type="ctrX" for="ch" forName="dotArrow1" refType="w" fact="0.3095"/>
                  <dgm:constr type="ctrY" for="ch" forName="dotArrow1" refType="h" fact="0.0587"/>
                  <dgm:constr type="w" for="ch" forName="dotArrow1" refType="userD"/>
                  <dgm:constr type="h" for="ch" forName="dotArrow1" refType="userD"/>
                  <dgm:constr type="ctrX" for="ch" forName="dotArrow2" refType="w" fact="0.3346"/>
                  <dgm:constr type="ctrY" for="ch" forName="dotArrow2" refType="h" fact="0.0287"/>
                  <dgm:constr type="w" for="ch" forName="dotArrow2" refType="userD"/>
                  <dgm:constr type="h" for="ch" forName="dotArrow2" refType="userD"/>
                  <dgm:constr type="ctrX" for="ch" forName="dotArrow3" refType="w" fact="0.3597"/>
                  <dgm:constr type="ctrY" for="ch" forName="dotArrow3" refType="h" fact="-0.0013"/>
                  <dgm:constr type="w" for="ch" forName="dotArrow3" refType="userD"/>
                  <dgm:constr type="h" for="ch" forName="dotArrow3" refType="userD"/>
                  <dgm:constr type="ctrX" for="ch" forName="dotArrow4" refType="w" fact="0.3848"/>
                  <dgm:constr type="ctrY" for="ch" forName="dotArrow4" refType="h" fact="0.0287"/>
                  <dgm:constr type="w" for="ch" forName="dotArrow4" refType="userD"/>
                  <dgm:constr type="h" for="ch" forName="dotArrow4" refType="userD"/>
                  <dgm:constr type="ctrX" for="ch" forName="dotArrow5" refType="w" fact="0.41"/>
                  <dgm:constr type="ctrY" for="ch" forName="dotArrow5" refType="h" fact="0.0587"/>
                  <dgm:constr type="w" for="ch" forName="dotArrow5" refType="userD"/>
                  <dgm:constr type="h" for="ch" forName="dotArrow5" refType="userD"/>
                  <dgm:constr type="ctrX" for="ch" forName="dotArrow6" refType="w" fact="0.3597"/>
                  <dgm:constr type="ctrY" for="ch" forName="dotArrow6" refType="h" fact="0.062"/>
                  <dgm:constr type="w" for="ch" forName="dotArrow6" refType="userD"/>
                  <dgm:constr type="h" for="ch" forName="dotArrow6" refType="userD"/>
                  <dgm:constr type="ctrX" for="ch" forName="dotArrow7" refType="w" fact="0.3597"/>
                  <dgm:constr type="ctrY" for="ch" forName="dotArrow7" refType="h" fact="0.1253"/>
                  <dgm:constr type="w" for="ch" forName="dotArrow7" refType="userD"/>
                  <dgm:constr type="h" for="ch" forName="dotArrow7" refType="userD"/>
                  <dgm:constr type="l" for="ch" forName="parTx1" refType="w" fact="0.197"/>
                  <dgm:constr type="t" for="ch" forName="parTx1" refType="h" fact="0.8169"/>
                  <dgm:constr type="w" for="ch" forName="parTx1" refType="w" fact="0.4064"/>
                  <dgm:constr type="h" for="ch" forName="parTx1" refType="h" fact="0.218"/>
                  <dgm:constr type="ctrX" for="ch" forName="picture1" refType="w" fact="0.1785"/>
                  <dgm:constr type="ctrY" for="ch" forName="picture1" refType="h" fact="0.7834"/>
                  <dgm:constr type="w" for="ch" forName="picture1" refType="w" fact="0.1884"/>
                  <dgm:constr type="h" for="ch" forName="picture1" refType="h" fact="0.3768"/>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3688"/>
                  <dgm:constr type="t" for="ch" forName="parTx2" refType="h" fact="0.3905"/>
                  <dgm:constr type="w" for="ch" forName="parTx2" refType="w" fact="0.4064"/>
                  <dgm:constr type="h" for="ch" forName="parTx2" refType="h" fact="0.218"/>
                  <dgm:constr type="ctrX" for="ch" forName="picture2" refType="w" fact="0.3503"/>
                  <dgm:constr type="ctrY" for="ch" forName="picture2" refType="h" fact="0.357"/>
                  <dgm:constr type="w" for="ch" forName="picture2" refType="w" fact="0.1884"/>
                  <dgm:constr type="h" for="ch" forName="picture2" refType="h" fact="0.3768"/>
                  <dgm:constr type="l" for="ch" forName="desTx2" refType="r" refFor="ch" refForName="parTx2"/>
                  <dgm:constr type="r" for="ch" forName="desTx2" refType="w"/>
                  <dgm:constr type="t" for="ch" forName="desTx2" refType="t" refFor="ch" refForName="parTx2"/>
                  <dgm:constr type="h" for="ch" forName="desTx2" refType="h" refFor="ch" refForName="parTx2"/>
                </dgm:constrLst>
              </dgm:if>
              <dgm:else name="Name17">
                <dgm:alg type="composite">
                  <dgm:param type="ar" val="1.5073"/>
                </dgm:alg>
                <dgm:constrLst>
                  <dgm:constr type="primFontSz" for="ch" forName="parTx1" op="equ" val="65"/>
                  <dgm:constr type="primFontSz" for="ch" forName="parTx2" refType="primFontSz" refFor="ch" refForName="parTx1" op="equ"/>
                  <dgm:constr type="userD" refType="w" fact="0.025"/>
                  <dgm:constr type="ctrX" for="ch" forName="dot1" refType="w" fact="0.4274"/>
                  <dgm:constr type="ctrY" for="ch" forName="dot1" refType="h" fact="0.5911"/>
                  <dgm:constr type="w" for="ch" forName="dot1" refType="userD"/>
                  <dgm:constr type="h" for="ch" forName="dot1" refType="userD"/>
                  <dgm:constr type="ctrX" for="ch" forName="dot2" refType="w" fact="0.4055"/>
                  <dgm:constr type="ctrY" for="ch" forName="dot2" refType="h" fact="0.644"/>
                  <dgm:constr type="w" for="ch" forName="dot2" refType="userD"/>
                  <dgm:constr type="h" for="ch" forName="dot2" refType="userD"/>
                  <dgm:constr type="ctrX" for="ch" forName="dot3" refType="w" fact="0.3794"/>
                  <dgm:constr type="ctrY" for="ch" forName="dot3" refType="h" fact="0.6898"/>
                  <dgm:constr type="w" for="ch" forName="dot3" refType="userD"/>
                  <dgm:constr type="h" for="ch" forName="dot3" refType="userD"/>
                  <dgm:constr type="ctrX" for="ch" forName="dotArrow1" refType="w" fact="0.4106"/>
                  <dgm:constr type="ctrY" for="ch" forName="dotArrow1" refType="h" fact="0.0587"/>
                  <dgm:constr type="w" for="ch" forName="dotArrow1" refType="userD"/>
                  <dgm:constr type="h" for="ch" forName="dotArrow1" refType="userD"/>
                  <dgm:constr type="ctrX" for="ch" forName="dotArrow2" refType="w" fact="0.444"/>
                  <dgm:constr type="ctrY" for="ch" forName="dotArrow2" refType="h" fact="0.0287"/>
                  <dgm:constr type="w" for="ch" forName="dotArrow2" refType="userD"/>
                  <dgm:constr type="h" for="ch" forName="dotArrow2" refType="userD"/>
                  <dgm:constr type="ctrX" for="ch" forName="dotArrow3" refType="w" fact="0.4773"/>
                  <dgm:constr type="ctrY" for="ch" forName="dotArrow3" refType="h" fact="-0.0013"/>
                  <dgm:constr type="w" for="ch" forName="dotArrow3" refType="userD"/>
                  <dgm:constr type="h" for="ch" forName="dotArrow3" refType="userD"/>
                  <dgm:constr type="ctrX" for="ch" forName="dotArrow4" refType="w" fact="0.5106"/>
                  <dgm:constr type="ctrY" for="ch" forName="dotArrow4" refType="h" fact="0.0287"/>
                  <dgm:constr type="w" for="ch" forName="dotArrow4" refType="userD"/>
                  <dgm:constr type="h" for="ch" forName="dotArrow4" refType="userD"/>
                  <dgm:constr type="ctrX" for="ch" forName="dotArrow5" refType="w" fact="0.544"/>
                  <dgm:constr type="ctrY" for="ch" forName="dotArrow5" refType="h" fact="0.0587"/>
                  <dgm:constr type="w" for="ch" forName="dotArrow5" refType="userD"/>
                  <dgm:constr type="h" for="ch" forName="dotArrow5" refType="userD"/>
                  <dgm:constr type="ctrX" for="ch" forName="dotArrow6" refType="w" fact="0.4773"/>
                  <dgm:constr type="ctrY" for="ch" forName="dotArrow6" refType="h" fact="0.062"/>
                  <dgm:constr type="w" for="ch" forName="dotArrow6" refType="userD"/>
                  <dgm:constr type="h" for="ch" forName="dotArrow6" refType="userD"/>
                  <dgm:constr type="ctrX" for="ch" forName="dotArrow7" refType="w" fact="0.4773"/>
                  <dgm:constr type="ctrY" for="ch" forName="dotArrow7" refType="h" fact="0.1253"/>
                  <dgm:constr type="w" for="ch" forName="dotArrow7" refType="userD"/>
                  <dgm:constr type="h" for="ch" forName="dotArrow7" refType="userD"/>
                  <dgm:constr type="l" for="ch" forName="parTx1" refType="w" fact="0.2614"/>
                  <dgm:constr type="t" for="ch" forName="parTx1" refType="h" fact="0.8086"/>
                  <dgm:constr type="w" for="ch" forName="parTx1" refType="w" fact="0.5392"/>
                  <dgm:constr type="h" for="ch" forName="parTx1" refType="h" fact="0.218"/>
                  <dgm:constr type="ctrX" for="ch" forName="picture1" refType="w" fact="0.2369"/>
                  <dgm:constr type="ctrY" for="ch" forName="picture1" refType="h" fact="0.7834"/>
                  <dgm:constr type="w" for="ch" forName="picture1" refType="w" fact="0.25"/>
                  <dgm:constr type="h" for="ch" forName="picture1" refType="h" fact="0.3768"/>
                  <dgm:constr type="l" for="ch" forName="parTx2" refType="w" fact="0.4893"/>
                  <dgm:constr type="t" for="ch" forName="parTx2" refType="h" fact="0.3822"/>
                  <dgm:constr type="w" for="ch" forName="parTx2" refType="w" fact="0.5392"/>
                  <dgm:constr type="h" for="ch" forName="parTx2" refType="h" fact="0.218"/>
                  <dgm:constr type="ctrX" for="ch" forName="picture2" refType="w" fact="0.4648"/>
                  <dgm:constr type="ctrY" for="ch" forName="picture2" refType="h" fact="0.357"/>
                  <dgm:constr type="w" for="ch" forName="picture2" refType="w" fact="0.25"/>
                  <dgm:constr type="h" for="ch" forName="picture2" refType="h" fact="0.3768"/>
                </dgm:constrLst>
              </dgm:else>
            </dgm:choose>
          </dgm:if>
          <dgm:else name="Name18">
            <dgm:choose name="Name19">
              <dgm:if name="Name20" axis="des" func="maxDepth" op="gt" val="1">
                <dgm:alg type="composite">
                  <dgm:param type="ar" val="2"/>
                </dgm:alg>
                <dgm:constrLst>
                  <dgm:constr type="primFontSz" for="ch" forName="parTx1" op="equ" val="65"/>
                  <dgm:constr type="primFontSz" for="ch" forName="parTx2" refType="primFontSz" refFor="ch" refForName="parTx1" op="equ"/>
                  <dgm:constr type="primFontSz" for="ch" forName="desTx1" op="equ" val="65"/>
                  <dgm:constr type="primFontSz" for="ch" forName="desTx2" refType="primFontSz" refFor="ch" refForName="desTx1" op="equ"/>
                  <dgm:constr type="userD" refType="w" fact="0.0188"/>
                  <dgm:constr type="ctrX" for="ch" forName="dot1" refType="w" fact="0.6779"/>
                  <dgm:constr type="ctrY" for="ch" forName="dot1" refType="h" fact="0.5911"/>
                  <dgm:constr type="w" for="ch" forName="dot1" refType="userD"/>
                  <dgm:constr type="h" for="ch" forName="dot1" refType="userD"/>
                  <dgm:constr type="ctrX" for="ch" forName="dot2" refType="w" fact="0.6944"/>
                  <dgm:constr type="ctrY" for="ch" forName="dot2" refType="h" fact="0.644"/>
                  <dgm:constr type="w" for="ch" forName="dot2" refType="userD"/>
                  <dgm:constr type="h" for="ch" forName="dot2" refType="userD"/>
                  <dgm:constr type="ctrX" for="ch" forName="dot3" refType="w" fact="0.7141"/>
                  <dgm:constr type="ctrY" for="ch" forName="dot3" refType="h" fact="0.6898"/>
                  <dgm:constr type="w" for="ch" forName="dot3" refType="userD"/>
                  <dgm:constr type="h" for="ch" forName="dot3" refType="userD"/>
                  <dgm:constr type="ctrX" for="ch" forName="dotArrow1" refType="w" fact="0.6905"/>
                  <dgm:constr type="ctrY" for="ch" forName="dotArrow1" refType="h" fact="0.0587"/>
                  <dgm:constr type="w" for="ch" forName="dotArrow1" refType="userD"/>
                  <dgm:constr type="h" for="ch" forName="dotArrow1" refType="userD"/>
                  <dgm:constr type="ctrX" for="ch" forName="dotArrow2" refType="w" fact="0.6654"/>
                  <dgm:constr type="ctrY" for="ch" forName="dotArrow2" refType="h" fact="0.0287"/>
                  <dgm:constr type="w" for="ch" forName="dotArrow2" refType="userD"/>
                  <dgm:constr type="h" for="ch" forName="dotArrow2" refType="userD"/>
                  <dgm:constr type="ctrX" for="ch" forName="dotArrow3" refType="w" fact="0.6403"/>
                  <dgm:constr type="ctrY" for="ch" forName="dotArrow3" refType="h" fact="-0.0013"/>
                  <dgm:constr type="w" for="ch" forName="dotArrow3" refType="userD"/>
                  <dgm:constr type="h" for="ch" forName="dotArrow3" refType="userD"/>
                  <dgm:constr type="ctrX" for="ch" forName="dotArrow4" refType="w" fact="0.6152"/>
                  <dgm:constr type="ctrY" for="ch" forName="dotArrow4" refType="h" fact="0.0287"/>
                  <dgm:constr type="w" for="ch" forName="dotArrow4" refType="userD"/>
                  <dgm:constr type="h" for="ch" forName="dotArrow4" refType="userD"/>
                  <dgm:constr type="ctrX" for="ch" forName="dotArrow5" refType="w" fact="0.59"/>
                  <dgm:constr type="ctrY" for="ch" forName="dotArrow5" refType="h" fact="0.0587"/>
                  <dgm:constr type="w" for="ch" forName="dotArrow5" refType="userD"/>
                  <dgm:constr type="h" for="ch" forName="dotArrow5" refType="userD"/>
                  <dgm:constr type="ctrX" for="ch" forName="dotArrow6" refType="w" fact="0.6403"/>
                  <dgm:constr type="ctrY" for="ch" forName="dotArrow6" refType="h" fact="0.062"/>
                  <dgm:constr type="w" for="ch" forName="dotArrow6" refType="userD"/>
                  <dgm:constr type="h" for="ch" forName="dotArrow6" refType="userD"/>
                  <dgm:constr type="ctrX" for="ch" forName="dotArrow7" refType="w" fact="0.6403"/>
                  <dgm:constr type="ctrY" for="ch" forName="dotArrow7" refType="h" fact="0.1253"/>
                  <dgm:constr type="w" for="ch" forName="dotArrow7" refType="userD"/>
                  <dgm:constr type="h" for="ch" forName="dotArrow7" refType="userD"/>
                  <dgm:constr type="r" for="ch" forName="parTx1" refType="w" fact="0.803"/>
                  <dgm:constr type="t" for="ch" forName="parTx1" refType="h" fact="0.8169"/>
                  <dgm:constr type="w" for="ch" forName="parTx1" refType="w" fact="0.4064"/>
                  <dgm:constr type="h" for="ch" forName="parTx1" refType="h" fact="0.218"/>
                  <dgm:constr type="ctrX" for="ch" forName="picture1" refType="w" fact="0.8215"/>
                  <dgm:constr type="ctrY" for="ch" forName="picture1" refType="h" fact="0.7834"/>
                  <dgm:constr type="w" for="ch" forName="picture1" refType="w" fact="0.1884"/>
                  <dgm:constr type="h" for="ch" forName="picture1" refType="h" fact="0.3768"/>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6312"/>
                  <dgm:constr type="t" for="ch" forName="parTx2" refType="h" fact="0.3905"/>
                  <dgm:constr type="w" for="ch" forName="parTx2" refType="w" fact="0.4064"/>
                  <dgm:constr type="h" for="ch" forName="parTx2" refType="h" fact="0.218"/>
                  <dgm:constr type="ctrX" for="ch" forName="picture2" refType="w" fact="0.6497"/>
                  <dgm:constr type="ctrY" for="ch" forName="picture2" refType="h" fact="0.357"/>
                  <dgm:constr type="w" for="ch" forName="picture2" refType="w" fact="0.1884"/>
                  <dgm:constr type="h" for="ch" forName="picture2" refType="h" fact="0.3768"/>
                  <dgm:constr type="r" for="ch" forName="desTx2" refType="l" refFor="ch" refForName="parTx2"/>
                  <dgm:constr type="l" for="ch" forName="desTx2"/>
                  <dgm:constr type="t" for="ch" forName="desTx2" refType="t" refFor="ch" refForName="parTx2"/>
                  <dgm:constr type="h" for="ch" forName="desTx2" refType="h" refFor="ch" refForName="parTx2"/>
                </dgm:constrLst>
              </dgm:if>
              <dgm:else name="Name21">
                <dgm:alg type="composite">
                  <dgm:param type="ar" val="1.5073"/>
                </dgm:alg>
                <dgm:constrLst>
                  <dgm:constr type="primFontSz" for="ch" forName="parTx1" op="equ" val="65"/>
                  <dgm:constr type="primFontSz" for="ch" forName="parTx2" refType="primFontSz" refFor="ch" refForName="parTx1" op="equ"/>
                  <dgm:constr type="userD" refType="w" fact="0.025"/>
                  <dgm:constr type="ctrX" for="ch" forName="dot1" refType="w" fact="0.5726"/>
                  <dgm:constr type="ctrY" for="ch" forName="dot1" refType="h" fact="0.5911"/>
                  <dgm:constr type="w" for="ch" forName="dot1" refType="userD"/>
                  <dgm:constr type="h" for="ch" forName="dot1" refType="userD"/>
                  <dgm:constr type="ctrX" for="ch" forName="dot2" refType="w" fact="0.5945"/>
                  <dgm:constr type="ctrY" for="ch" forName="dot2" refType="h" fact="0.644"/>
                  <dgm:constr type="w" for="ch" forName="dot2" refType="userD"/>
                  <dgm:constr type="h" for="ch" forName="dot2" refType="userD"/>
                  <dgm:constr type="ctrX" for="ch" forName="dot3" refType="w" fact="0.6206"/>
                  <dgm:constr type="ctrY" for="ch" forName="dot3" refType="h" fact="0.6898"/>
                  <dgm:constr type="w" for="ch" forName="dot3" refType="userD"/>
                  <dgm:constr type="h" for="ch" forName="dot3" refType="userD"/>
                  <dgm:constr type="ctrX" for="ch" forName="dotArrow1" refType="w" fact="0.5894"/>
                  <dgm:constr type="ctrY" for="ch" forName="dotArrow1" refType="h" fact="0.0587"/>
                  <dgm:constr type="w" for="ch" forName="dotArrow1" refType="userD"/>
                  <dgm:constr type="h" for="ch" forName="dotArrow1" refType="userD"/>
                  <dgm:constr type="ctrX" for="ch" forName="dotArrow2" refType="w" fact="0.556"/>
                  <dgm:constr type="ctrY" for="ch" forName="dotArrow2" refType="h" fact="0.0287"/>
                  <dgm:constr type="w" for="ch" forName="dotArrow2" refType="userD"/>
                  <dgm:constr type="h" for="ch" forName="dotArrow2" refType="userD"/>
                  <dgm:constr type="ctrX" for="ch" forName="dotArrow3" refType="w" fact="0.5227"/>
                  <dgm:constr type="ctrY" for="ch" forName="dotArrow3" refType="h" fact="-0.0013"/>
                  <dgm:constr type="w" for="ch" forName="dotArrow3" refType="userD"/>
                  <dgm:constr type="h" for="ch" forName="dotArrow3" refType="userD"/>
                  <dgm:constr type="ctrX" for="ch" forName="dotArrow4" refType="w" fact="0.4894"/>
                  <dgm:constr type="ctrY" for="ch" forName="dotArrow4" refType="h" fact="0.0287"/>
                  <dgm:constr type="w" for="ch" forName="dotArrow4" refType="userD"/>
                  <dgm:constr type="h" for="ch" forName="dotArrow4" refType="userD"/>
                  <dgm:constr type="ctrX" for="ch" forName="dotArrow5" refType="w" fact="0.456"/>
                  <dgm:constr type="ctrY" for="ch" forName="dotArrow5" refType="h" fact="0.0587"/>
                  <dgm:constr type="w" for="ch" forName="dotArrow5" refType="userD"/>
                  <dgm:constr type="h" for="ch" forName="dotArrow5" refType="userD"/>
                  <dgm:constr type="ctrX" for="ch" forName="dotArrow6" refType="w" fact="0.5227"/>
                  <dgm:constr type="ctrY" for="ch" forName="dotArrow6" refType="h" fact="0.062"/>
                  <dgm:constr type="w" for="ch" forName="dotArrow6" refType="userD"/>
                  <dgm:constr type="h" for="ch" forName="dotArrow6" refType="userD"/>
                  <dgm:constr type="ctrX" for="ch" forName="dotArrow7" refType="w" fact="0.5227"/>
                  <dgm:constr type="ctrY" for="ch" forName="dotArrow7" refType="h" fact="0.1253"/>
                  <dgm:constr type="w" for="ch" forName="dotArrow7" refType="userD"/>
                  <dgm:constr type="h" for="ch" forName="dotArrow7" refType="userD"/>
                  <dgm:constr type="r" for="ch" forName="parTx1" refType="w" fact="0.7386"/>
                  <dgm:constr type="t" for="ch" forName="parTx1" refType="h" fact="0.8086"/>
                  <dgm:constr type="w" for="ch" forName="parTx1" refType="w" fact="0.5392"/>
                  <dgm:constr type="h" for="ch" forName="parTx1" refType="h" fact="0.218"/>
                  <dgm:constr type="ctrX" for="ch" forName="picture1" refType="w" fact="0.7631"/>
                  <dgm:constr type="ctrY" for="ch" forName="picture1" refType="h" fact="0.7834"/>
                  <dgm:constr type="w" for="ch" forName="picture1" refType="w" fact="0.25"/>
                  <dgm:constr type="h" for="ch" forName="picture1" refType="h" fact="0.3768"/>
                  <dgm:constr type="r" for="ch" forName="parTx2" refType="w" fact="0.5107"/>
                  <dgm:constr type="t" for="ch" forName="parTx2" refType="h" fact="0.3822"/>
                  <dgm:constr type="w" for="ch" forName="parTx2" refType="w" fact="0.5392"/>
                  <dgm:constr type="h" for="ch" forName="parTx2" refType="h" fact="0.218"/>
                  <dgm:constr type="ctrX" for="ch" forName="picture2" refType="w" fact="0.5352"/>
                  <dgm:constr type="ctrY" for="ch" forName="picture2" refType="h" fact="0.357"/>
                  <dgm:constr type="w" for="ch" forName="picture2" refType="w" fact="0.25"/>
                  <dgm:constr type="h" for="ch" forName="picture2" refType="h" fact="0.3768"/>
                </dgm:constrLst>
              </dgm:else>
            </dgm:choose>
          </dgm:else>
        </dgm:choose>
      </dgm:if>
      <dgm:if name="Name22" axis="ch" ptType="node" func="cnt" op="equ" val="3">
        <dgm:choose name="Name23">
          <dgm:if name="Name24" func="var" arg="dir" op="equ" val="norm">
            <dgm:choose name="Name25">
              <dgm:if name="Name26" axis="des" func="maxDepth" op="gt" val="1">
                <dgm:alg type="composite">
                  <dgm:param type="ar" val="1.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userD" refType="w" fact="0.0162"/>
                  <dgm:constr type="ctrX" for="ch" forName="dot1" refType="w" fact="0.2981"/>
                  <dgm:constr type="ctrY" for="ch" forName="dot1" refType="h" fact="0.763"/>
                  <dgm:constr type="w" for="ch" forName="dot1" refType="userD"/>
                  <dgm:constr type="h" for="ch" forName="dot1" refType="userD"/>
                  <dgm:constr type="ctrX" for="ch" forName="dot2" refType="w" fact="0.2676"/>
                  <dgm:constr type="ctrY" for="ch" forName="dot2" refType="h" fact="0.7887"/>
                  <dgm:constr type="w" for="ch" forName="dot2" refType="userD"/>
                  <dgm:constr type="h" for="ch" forName="dot2" refType="userD"/>
                  <dgm:constr type="ctrX" for="ch" forName="dot3" refType="w" fact="0.2357"/>
                  <dgm:constr type="ctrY" for="ch" forName="dot3" refType="h" fact="0.809"/>
                  <dgm:constr type="w" for="ch" forName="dot3" refType="userD"/>
                  <dgm:constr type="h" for="ch" forName="dot3" refType="userD"/>
                  <dgm:constr type="ctrX" for="ch" forName="dot4" refType="w" fact="0.4445"/>
                  <dgm:constr type="ctrY" for="ch" forName="dot4" refType="h" fact="0.4655"/>
                  <dgm:constr type="w" for="ch" forName="dot4" refType="userD"/>
                  <dgm:constr type="h" for="ch" forName="dot4" refType="userD"/>
                  <dgm:constr type="ctrX" for="ch" forName="dot5" refType="w" fact="0.4323"/>
                  <dgm:constr type="ctrY" for="ch" forName="dot5" refType="h" fact="0.5178"/>
                  <dgm:constr type="w" for="ch" forName="dot5" refType="userD"/>
                  <dgm:constr type="h" for="ch" forName="dot5" refType="userD"/>
                  <dgm:constr type="ctrX" for="ch" forName="dotArrow1" refType="w" fact="0.4236"/>
                  <dgm:constr type="ctrY" for="ch" forName="dotArrow1" refType="h" fact="0.0718"/>
                  <dgm:constr type="w" for="ch" forName="dotArrow1" refType="userD"/>
                  <dgm:constr type="h" for="ch" forName="dotArrow1" refType="userD"/>
                  <dgm:constr type="ctrX" for="ch" forName="dotArrow2" refType="w" fact="0.446"/>
                  <dgm:constr type="ctrY" for="ch" forName="dotArrow2" refType="h" fact="0.0468"/>
                  <dgm:constr type="w" for="ch" forName="dotArrow2" refType="userD"/>
                  <dgm:constr type="h" for="ch" forName="dotArrow2" refType="userD"/>
                  <dgm:constr type="ctrX" for="ch" forName="dotArrow3" refType="w" fact="0.4685"/>
                  <dgm:constr type="ctrY" for="ch" forName="dotArrow3" refType="h" fact="0.0218"/>
                  <dgm:constr type="w" for="ch" forName="dotArrow3" refType="userD"/>
                  <dgm:constr type="h" for="ch" forName="dotArrow3" refType="userD"/>
                  <dgm:constr type="ctrX" for="ch" forName="dotArrow4" refType="w" fact="0.491"/>
                  <dgm:constr type="ctrY" for="ch" forName="dotArrow4" refType="h" fact="0.0468"/>
                  <dgm:constr type="w" for="ch" forName="dotArrow4" refType="userD"/>
                  <dgm:constr type="h" for="ch" forName="dotArrow4" refType="userD"/>
                  <dgm:constr type="ctrX" for="ch" forName="dotArrow5" refType="w" fact="0.5135"/>
                  <dgm:constr type="ctrY" for="ch" forName="dotArrow5" refType="h" fact="0.0718"/>
                  <dgm:constr type="w" for="ch" forName="dotArrow5" refType="userD"/>
                  <dgm:constr type="h" for="ch" forName="dotArrow5" refType="userD"/>
                  <dgm:constr type="ctrX" for="ch" forName="dotArrow6" refType="w" fact="0.4685"/>
                  <dgm:constr type="ctrY" for="ch" forName="dotArrow6" refType="h" fact="0.0745"/>
                  <dgm:constr type="w" for="ch" forName="dotArrow6" refType="userD"/>
                  <dgm:constr type="h" for="ch" forName="dotArrow6" refType="userD"/>
                  <dgm:constr type="ctrX" for="ch" forName="dotArrow7" refType="w" fact="0.4685"/>
                  <dgm:constr type="ctrY" for="ch" forName="dotArrow7" refType="h" fact="0.1273"/>
                  <dgm:constr type="w" for="ch" forName="dotArrow7" refType="userD"/>
                  <dgm:constr type="h" for="ch" forName="dotArrow7" refType="userD"/>
                  <dgm:constr type="l" for="ch" forName="parTx1" refType="w" fact="0.1487"/>
                  <dgm:constr type="t" for="ch" forName="parTx1" refType="h" fact="0.8596"/>
                  <dgm:constr type="w" for="ch" forName="parTx1" refType="w" fact="0.3491"/>
                  <dgm:constr type="h" for="ch" forName="parTx1" refType="h" fact="0.1638"/>
                  <dgm:constr type="ctrX" for="ch" forName="picture1" refType="w" fact="0.1328"/>
                  <dgm:constr type="ctrY" for="ch" forName="picture1" refType="h" fact="0.8361"/>
                  <dgm:constr type="w" for="ch" forName="picture1" refType="w" fact="0.1618"/>
                  <dgm:constr type="h" for="ch" forName="picture1" refType="h" fact="0.2832"/>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3732"/>
                  <dgm:constr type="t" for="ch" forName="parTx2" refType="h" fact="0.6469"/>
                  <dgm:constr type="w" for="ch" forName="parTx2" refType="w" fact="0.3491"/>
                  <dgm:constr type="h" for="ch" forName="parTx2" refType="h" fact="0.1638"/>
                  <dgm:constr type="ctrX" for="ch" forName="picture2" refType="w" fact="0.3573"/>
                  <dgm:constr type="ctrY" for="ch" forName="picture2" refType="h" fact="0.6234"/>
                  <dgm:constr type="w" for="ch" forName="picture2" refType="w" fact="0.1618"/>
                  <dgm:constr type="h" for="ch" forName="picture2" refType="h" fact="0.2832"/>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4763"/>
                  <dgm:constr type="t" for="ch" forName="parTx3" refType="h" fact="0.3243"/>
                  <dgm:constr type="w" for="ch" forName="parTx3" refType="w" fact="0.3491"/>
                  <dgm:constr type="h" for="ch" forName="parTx3" refType="h" fact="0.1638"/>
                  <dgm:constr type="ctrX" for="ch" forName="picture3" refType="w" fact="0.4604"/>
                  <dgm:constr type="ctrY" for="ch" forName="picture3" refType="h" fact="0.3008"/>
                  <dgm:constr type="w" for="ch" forName="picture3" refType="w" fact="0.1618"/>
                  <dgm:constr type="h" for="ch" forName="picture3" refType="h" fact="0.2832"/>
                  <dgm:constr type="l" for="ch" forName="desTx3" refType="r" refFor="ch" refForName="parTx3"/>
                  <dgm:constr type="r" for="ch" forName="desTx3" refType="w"/>
                  <dgm:constr type="t" for="ch" forName="desTx3" refType="t" refFor="ch" refForName="parTx3"/>
                  <dgm:constr type="h" for="ch" forName="desTx3" refType="h" refFor="ch" refForName="parTx3"/>
                </dgm:constrLst>
              </dgm:if>
              <dgm:else name="Name27">
                <dgm:alg type="composite">
                  <dgm:param type="ar" val="1.416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userD" refType="w" fact="0.02"/>
                  <dgm:constr type="ctrX" for="ch" forName="dot1" refType="w" fact="0.3684"/>
                  <dgm:constr type="ctrY" for="ch" forName="dot1" refType="h" fact="0.763"/>
                  <dgm:constr type="w" for="ch" forName="dot1" refType="userD"/>
                  <dgm:constr type="h" for="ch" forName="dot1" refType="userD"/>
                  <dgm:constr type="ctrX" for="ch" forName="dot2" refType="w" fact="0.3307"/>
                  <dgm:constr type="ctrY" for="ch" forName="dot2" refType="h" fact="0.7887"/>
                  <dgm:constr type="w" for="ch" forName="dot2" refType="userD"/>
                  <dgm:constr type="h" for="ch" forName="dot2" refType="userD"/>
                  <dgm:constr type="ctrX" for="ch" forName="dot3" refType="w" fact="0.2912"/>
                  <dgm:constr type="ctrY" for="ch" forName="dot3" refType="h" fact="0.809"/>
                  <dgm:constr type="w" for="ch" forName="dot3" refType="userD"/>
                  <dgm:constr type="h" for="ch" forName="dot3" refType="userD"/>
                  <dgm:constr type="ctrX" for="ch" forName="dot4" refType="w" fact="0.5494"/>
                  <dgm:constr type="ctrY" for="ch" forName="dot4" refType="h" fact="0.4655"/>
                  <dgm:constr type="w" for="ch" forName="dot4" refType="userD"/>
                  <dgm:constr type="h" for="ch" forName="dot4" refType="userD"/>
                  <dgm:constr type="ctrX" for="ch" forName="dot5" refType="w" fact="0.5342"/>
                  <dgm:constr type="ctrY" for="ch" forName="dot5" refType="h" fact="0.5178"/>
                  <dgm:constr type="w" for="ch" forName="dot5" refType="userD"/>
                  <dgm:constr type="h" for="ch" forName="dot5" refType="userD"/>
                  <dgm:constr type="ctrX" for="ch" forName="dotArrow1" refType="w" fact="0.5234"/>
                  <dgm:constr type="ctrY" for="ch" forName="dotArrow1" refType="h" fact="0.0718"/>
                  <dgm:constr type="w" for="ch" forName="dotArrow1" refType="userD"/>
                  <dgm:constr type="h" for="ch" forName="dotArrow1" refType="userD"/>
                  <dgm:constr type="ctrX" for="ch" forName="dotArrow2" refType="w" fact="0.5512"/>
                  <dgm:constr type="ctrY" for="ch" forName="dotArrow2" refType="h" fact="0.0468"/>
                  <dgm:constr type="w" for="ch" forName="dotArrow2" refType="userD"/>
                  <dgm:constr type="h" for="ch" forName="dotArrow2" refType="userD"/>
                  <dgm:constr type="ctrX" for="ch" forName="dotArrow3" refType="w" fact="0.579"/>
                  <dgm:constr type="ctrY" for="ch" forName="dotArrow3" refType="h" fact="0.0218"/>
                  <dgm:constr type="w" for="ch" forName="dotArrow3" refType="userD"/>
                  <dgm:constr type="h" for="ch" forName="dotArrow3" refType="userD"/>
                  <dgm:constr type="ctrX" for="ch" forName="dotArrow4" refType="w" fact="0.6068"/>
                  <dgm:constr type="ctrY" for="ch" forName="dotArrow4" refType="h" fact="0.0468"/>
                  <dgm:constr type="w" for="ch" forName="dotArrow4" refType="userD"/>
                  <dgm:constr type="h" for="ch" forName="dotArrow4" refType="userD"/>
                  <dgm:constr type="ctrX" for="ch" forName="dotArrow5" refType="w" fact="0.6346"/>
                  <dgm:constr type="ctrY" for="ch" forName="dotArrow5" refType="h" fact="0.0718"/>
                  <dgm:constr type="w" for="ch" forName="dotArrow5" refType="userD"/>
                  <dgm:constr type="h" for="ch" forName="dotArrow5" refType="userD"/>
                  <dgm:constr type="ctrX" for="ch" forName="dotArrow6" refType="w" fact="0.579"/>
                  <dgm:constr type="ctrY" for="ch" forName="dotArrow6" refType="h" fact="0.0745"/>
                  <dgm:constr type="w" for="ch" forName="dotArrow6" refType="userD"/>
                  <dgm:constr type="h" for="ch" forName="dotArrow6" refType="userD"/>
                  <dgm:constr type="ctrX" for="ch" forName="dotArrow7" refType="w" fact="0.579"/>
                  <dgm:constr type="ctrY" for="ch" forName="dotArrow7" refType="h" fact="0.1273"/>
                  <dgm:constr type="w" for="ch" forName="dotArrow7" refType="userD"/>
                  <dgm:constr type="h" for="ch" forName="dotArrow7" refType="userD"/>
                  <dgm:constr type="l" for="ch" forName="parTx1" refType="w" fact="0.1837"/>
                  <dgm:constr type="t" for="ch" forName="parTx1" refType="h" fact="0.8551"/>
                  <dgm:constr type="w" for="ch" forName="parTx1" refType="w" fact="0.4314"/>
                  <dgm:constr type="h" for="ch" forName="parTx1" refType="h" fact="0.1638"/>
                  <dgm:constr type="ctrX" for="ch" forName="picture1" refType="w" fact="0.1641"/>
                  <dgm:constr type="ctrY" for="ch" forName="picture1" refType="h" fact="0.8361"/>
                  <dgm:constr type="w" for="ch" forName="picture1" refType="w" fact="0.2"/>
                  <dgm:constr type="h" for="ch" forName="picture1" refType="h" fact="0.2832"/>
                  <dgm:constr type="l" for="ch" forName="parTx2" refType="w" fact="0.4612"/>
                  <dgm:constr type="t" for="ch" forName="parTx2" refType="h" fact="0.6424"/>
                  <dgm:constr type="w" for="ch" forName="parTx2" refType="w" fact="0.4314"/>
                  <dgm:constr type="h" for="ch" forName="parTx2" refType="h" fact="0.1638"/>
                  <dgm:constr type="ctrX" for="ch" forName="picture2" refType="w" fact="0.4416"/>
                  <dgm:constr type="ctrY" for="ch" forName="picture2" refType="h" fact="0.6234"/>
                  <dgm:constr type="w" for="ch" forName="picture2" refType="w" fact="0.2"/>
                  <dgm:constr type="h" for="ch" forName="picture2" refType="h" fact="0.2832"/>
                  <dgm:constr type="l" for="ch" forName="parTx3" refType="w" fact="0.5886"/>
                  <dgm:constr type="t" for="ch" forName="parTx3" refType="h" fact="0.3198"/>
                  <dgm:constr type="w" for="ch" forName="parTx3" refType="w" fact="0.4314"/>
                  <dgm:constr type="h" for="ch" forName="parTx3" refType="h" fact="0.1638"/>
                  <dgm:constr type="ctrX" for="ch" forName="picture3" refType="w" fact="0.569"/>
                  <dgm:constr type="ctrY" for="ch" forName="picture3" refType="h" fact="0.3008"/>
                  <dgm:constr type="w" for="ch" forName="picture3" refType="w" fact="0.2"/>
                  <dgm:constr type="h" for="ch" forName="picture3" refType="h" fact="0.2832"/>
                </dgm:constrLst>
              </dgm:else>
            </dgm:choose>
          </dgm:if>
          <dgm:else name="Name28">
            <dgm:choose name="Name29">
              <dgm:if name="Name30" axis="des" func="maxDepth" op="gt" val="1">
                <dgm:alg type="composite">
                  <dgm:param type="ar" val="1.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userD" refType="w" fact="0.0162"/>
                  <dgm:constr type="ctrX" for="ch" forName="dot1" refType="w" fact="0.7019"/>
                  <dgm:constr type="ctrY" for="ch" forName="dot1" refType="h" fact="0.763"/>
                  <dgm:constr type="w" for="ch" forName="dot1" refType="userD"/>
                  <dgm:constr type="h" for="ch" forName="dot1" refType="userD"/>
                  <dgm:constr type="ctrX" for="ch" forName="dot2" refType="w" fact="0.7324"/>
                  <dgm:constr type="ctrY" for="ch" forName="dot2" refType="h" fact="0.7887"/>
                  <dgm:constr type="w" for="ch" forName="dot2" refType="userD"/>
                  <dgm:constr type="h" for="ch" forName="dot2" refType="userD"/>
                  <dgm:constr type="ctrX" for="ch" forName="dot3" refType="w" fact="0.7643"/>
                  <dgm:constr type="ctrY" for="ch" forName="dot3" refType="h" fact="0.809"/>
                  <dgm:constr type="w" for="ch" forName="dot3" refType="userD"/>
                  <dgm:constr type="h" for="ch" forName="dot3" refType="userD"/>
                  <dgm:constr type="ctrX" for="ch" forName="dot4" refType="w" fact="0.5555"/>
                  <dgm:constr type="ctrY" for="ch" forName="dot4" refType="h" fact="0.4655"/>
                  <dgm:constr type="w" for="ch" forName="dot4" refType="userD"/>
                  <dgm:constr type="h" for="ch" forName="dot4" refType="userD"/>
                  <dgm:constr type="ctrX" for="ch" forName="dot5" refType="w" fact="0.5677"/>
                  <dgm:constr type="ctrY" for="ch" forName="dot5" refType="h" fact="0.5178"/>
                  <dgm:constr type="w" for="ch" forName="dot5" refType="userD"/>
                  <dgm:constr type="h" for="ch" forName="dot5" refType="userD"/>
                  <dgm:constr type="ctrX" for="ch" forName="dotArrow1" refType="w" fact="0.5764"/>
                  <dgm:constr type="ctrY" for="ch" forName="dotArrow1" refType="h" fact="0.0718"/>
                  <dgm:constr type="w" for="ch" forName="dotArrow1" refType="userD"/>
                  <dgm:constr type="h" for="ch" forName="dotArrow1" refType="userD"/>
                  <dgm:constr type="ctrX" for="ch" forName="dotArrow2" refType="w" fact="0.554"/>
                  <dgm:constr type="ctrY" for="ch" forName="dotArrow2" refType="h" fact="0.0468"/>
                  <dgm:constr type="w" for="ch" forName="dotArrow2" refType="userD"/>
                  <dgm:constr type="h" for="ch" forName="dotArrow2" refType="userD"/>
                  <dgm:constr type="ctrX" for="ch" forName="dotArrow3" refType="w" fact="0.5315"/>
                  <dgm:constr type="ctrY" for="ch" forName="dotArrow3" refType="h" fact="0.0218"/>
                  <dgm:constr type="w" for="ch" forName="dotArrow3" refType="userD"/>
                  <dgm:constr type="h" for="ch" forName="dotArrow3" refType="userD"/>
                  <dgm:constr type="ctrX" for="ch" forName="dotArrow4" refType="w" fact="0.509"/>
                  <dgm:constr type="ctrY" for="ch" forName="dotArrow4" refType="h" fact="0.0468"/>
                  <dgm:constr type="w" for="ch" forName="dotArrow4" refType="userD"/>
                  <dgm:constr type="h" for="ch" forName="dotArrow4" refType="userD"/>
                  <dgm:constr type="ctrX" for="ch" forName="dotArrow5" refType="w" fact="0.4865"/>
                  <dgm:constr type="ctrY" for="ch" forName="dotArrow5" refType="h" fact="0.0718"/>
                  <dgm:constr type="w" for="ch" forName="dotArrow5" refType="userD"/>
                  <dgm:constr type="h" for="ch" forName="dotArrow5" refType="userD"/>
                  <dgm:constr type="ctrX" for="ch" forName="dotArrow6" refType="w" fact="0.5315"/>
                  <dgm:constr type="ctrY" for="ch" forName="dotArrow6" refType="h" fact="0.0745"/>
                  <dgm:constr type="w" for="ch" forName="dotArrow6" refType="userD"/>
                  <dgm:constr type="h" for="ch" forName="dotArrow6" refType="userD"/>
                  <dgm:constr type="ctrX" for="ch" forName="dotArrow7" refType="w" fact="0.5315"/>
                  <dgm:constr type="ctrY" for="ch" forName="dotArrow7" refType="h" fact="0.1273"/>
                  <dgm:constr type="w" for="ch" forName="dotArrow7" refType="userD"/>
                  <dgm:constr type="h" for="ch" forName="dotArrow7" refType="userD"/>
                  <dgm:constr type="r" for="ch" forName="parTx1" refType="w" fact="0.8513"/>
                  <dgm:constr type="t" for="ch" forName="parTx1" refType="h" fact="0.8596"/>
                  <dgm:constr type="w" for="ch" forName="parTx1" refType="w" fact="0.3491"/>
                  <dgm:constr type="h" for="ch" forName="parTx1" refType="h" fact="0.1638"/>
                  <dgm:constr type="ctrX" for="ch" forName="picture1" refType="w" fact="0.8672"/>
                  <dgm:constr type="ctrY" for="ch" forName="picture1" refType="h" fact="0.8361"/>
                  <dgm:constr type="w" for="ch" forName="picture1" refType="w" fact="0.1618"/>
                  <dgm:constr type="h" for="ch" forName="picture1" refType="h" fact="0.2832"/>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6268"/>
                  <dgm:constr type="t" for="ch" forName="parTx2" refType="h" fact="0.6469"/>
                  <dgm:constr type="w" for="ch" forName="parTx2" refType="w" fact="0.3491"/>
                  <dgm:constr type="h" for="ch" forName="parTx2" refType="h" fact="0.1638"/>
                  <dgm:constr type="ctrX" for="ch" forName="picture2" refType="w" fact="0.6427"/>
                  <dgm:constr type="ctrY" for="ch" forName="picture2" refType="h" fact="0.6234"/>
                  <dgm:constr type="w" for="ch" forName="picture2" refType="w" fact="0.1618"/>
                  <dgm:constr type="h" for="ch" forName="picture2" refType="h" fact="0.2832"/>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5237"/>
                  <dgm:constr type="t" for="ch" forName="parTx3" refType="h" fact="0.3243"/>
                  <dgm:constr type="w" for="ch" forName="parTx3" refType="w" fact="0.3491"/>
                  <dgm:constr type="h" for="ch" forName="parTx3" refType="h" fact="0.1638"/>
                  <dgm:constr type="ctrX" for="ch" forName="picture3" refType="w" fact="0.5396"/>
                  <dgm:constr type="ctrY" for="ch" forName="picture3" refType="h" fact="0.3008"/>
                  <dgm:constr type="w" for="ch" forName="picture3" refType="w" fact="0.1618"/>
                  <dgm:constr type="h" for="ch" forName="picture3" refType="h" fact="0.2832"/>
                  <dgm:constr type="r" for="ch" forName="desTx3" refType="l" refFor="ch" refForName="parTx3"/>
                  <dgm:constr type="l" for="ch" forName="desTx3"/>
                  <dgm:constr type="t" for="ch" forName="desTx3" refType="t" refFor="ch" refForName="parTx3"/>
                  <dgm:constr type="h" for="ch" forName="desTx3" refType="h" refFor="ch" refForName="parTx3"/>
                </dgm:constrLst>
              </dgm:if>
              <dgm:else name="Name31">
                <dgm:alg type="composite">
                  <dgm:param type="ar" val="1.416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userD" refType="w" fact="0.02"/>
                  <dgm:constr type="ctrX" for="ch" forName="dot1" refType="w" fact="0.6316"/>
                  <dgm:constr type="ctrY" for="ch" forName="dot1" refType="h" fact="0.763"/>
                  <dgm:constr type="w" for="ch" forName="dot1" refType="userD"/>
                  <dgm:constr type="h" for="ch" forName="dot1" refType="userD"/>
                  <dgm:constr type="ctrX" for="ch" forName="dot2" refType="w" fact="0.6693"/>
                  <dgm:constr type="ctrY" for="ch" forName="dot2" refType="h" fact="0.7887"/>
                  <dgm:constr type="w" for="ch" forName="dot2" refType="userD"/>
                  <dgm:constr type="h" for="ch" forName="dot2" refType="userD"/>
                  <dgm:constr type="ctrX" for="ch" forName="dot3" refType="w" fact="0.7088"/>
                  <dgm:constr type="ctrY" for="ch" forName="dot3" refType="h" fact="0.809"/>
                  <dgm:constr type="w" for="ch" forName="dot3" refType="userD"/>
                  <dgm:constr type="h" for="ch" forName="dot3" refType="userD"/>
                  <dgm:constr type="ctrX" for="ch" forName="dot4" refType="w" fact="0.4506"/>
                  <dgm:constr type="ctrY" for="ch" forName="dot4" refType="h" fact="0.4655"/>
                  <dgm:constr type="w" for="ch" forName="dot4" refType="userD"/>
                  <dgm:constr type="h" for="ch" forName="dot4" refType="userD"/>
                  <dgm:constr type="ctrX" for="ch" forName="dot5" refType="w" fact="0.4658"/>
                  <dgm:constr type="ctrY" for="ch" forName="dot5" refType="h" fact="0.5178"/>
                  <dgm:constr type="w" for="ch" forName="dot5" refType="userD"/>
                  <dgm:constr type="h" for="ch" forName="dot5" refType="userD"/>
                  <dgm:constr type="ctrX" for="ch" forName="dotArrow1" refType="w" fact="0.4766"/>
                  <dgm:constr type="ctrY" for="ch" forName="dotArrow1" refType="h" fact="0.0718"/>
                  <dgm:constr type="w" for="ch" forName="dotArrow1" refType="userD"/>
                  <dgm:constr type="h" for="ch" forName="dotArrow1" refType="userD"/>
                  <dgm:constr type="ctrX" for="ch" forName="dotArrow2" refType="w" fact="0.4488"/>
                  <dgm:constr type="ctrY" for="ch" forName="dotArrow2" refType="h" fact="0.0468"/>
                  <dgm:constr type="w" for="ch" forName="dotArrow2" refType="userD"/>
                  <dgm:constr type="h" for="ch" forName="dotArrow2" refType="userD"/>
                  <dgm:constr type="ctrX" for="ch" forName="dotArrow3" refType="w" fact="0.421"/>
                  <dgm:constr type="ctrY" for="ch" forName="dotArrow3" refType="h" fact="0.0218"/>
                  <dgm:constr type="w" for="ch" forName="dotArrow3" refType="userD"/>
                  <dgm:constr type="h" for="ch" forName="dotArrow3" refType="userD"/>
                  <dgm:constr type="ctrX" for="ch" forName="dotArrow4" refType="w" fact="0.3932"/>
                  <dgm:constr type="ctrY" for="ch" forName="dotArrow4" refType="h" fact="0.0468"/>
                  <dgm:constr type="w" for="ch" forName="dotArrow4" refType="userD"/>
                  <dgm:constr type="h" for="ch" forName="dotArrow4" refType="userD"/>
                  <dgm:constr type="ctrX" for="ch" forName="dotArrow5" refType="w" fact="0.3654"/>
                  <dgm:constr type="ctrY" for="ch" forName="dotArrow5" refType="h" fact="0.0718"/>
                  <dgm:constr type="w" for="ch" forName="dotArrow5" refType="userD"/>
                  <dgm:constr type="h" for="ch" forName="dotArrow5" refType="userD"/>
                  <dgm:constr type="ctrX" for="ch" forName="dotArrow6" refType="w" fact="0.421"/>
                  <dgm:constr type="ctrY" for="ch" forName="dotArrow6" refType="h" fact="0.0745"/>
                  <dgm:constr type="w" for="ch" forName="dotArrow6" refType="userD"/>
                  <dgm:constr type="h" for="ch" forName="dotArrow6" refType="userD"/>
                  <dgm:constr type="ctrX" for="ch" forName="dotArrow7" refType="w" fact="0.421"/>
                  <dgm:constr type="ctrY" for="ch" forName="dotArrow7" refType="h" fact="0.1273"/>
                  <dgm:constr type="w" for="ch" forName="dotArrow7" refType="userD"/>
                  <dgm:constr type="h" for="ch" forName="dotArrow7" refType="userD"/>
                  <dgm:constr type="r" for="ch" forName="parTx1" refType="w" fact="0.8163"/>
                  <dgm:constr type="t" for="ch" forName="parTx1" refType="h" fact="0.8551"/>
                  <dgm:constr type="w" for="ch" forName="parTx1" refType="w" fact="0.4314"/>
                  <dgm:constr type="h" for="ch" forName="parTx1" refType="h" fact="0.1638"/>
                  <dgm:constr type="ctrX" for="ch" forName="picture1" refType="w" fact="0.8359"/>
                  <dgm:constr type="ctrY" for="ch" forName="picture1" refType="h" fact="0.8361"/>
                  <dgm:constr type="w" for="ch" forName="picture1" refType="w" fact="0.2"/>
                  <dgm:constr type="h" for="ch" forName="picture1" refType="h" fact="0.2832"/>
                  <dgm:constr type="r" for="ch" forName="parTx2" refType="w" fact="0.5388"/>
                  <dgm:constr type="t" for="ch" forName="parTx2" refType="h" fact="0.6424"/>
                  <dgm:constr type="w" for="ch" forName="parTx2" refType="w" fact="0.4314"/>
                  <dgm:constr type="h" for="ch" forName="parTx2" refType="h" fact="0.1638"/>
                  <dgm:constr type="ctrX" for="ch" forName="picture2" refType="w" fact="0.5584"/>
                  <dgm:constr type="ctrY" for="ch" forName="picture2" refType="h" fact="0.6234"/>
                  <dgm:constr type="w" for="ch" forName="picture2" refType="w" fact="0.2"/>
                  <dgm:constr type="h" for="ch" forName="picture2" refType="h" fact="0.2832"/>
                  <dgm:constr type="r" for="ch" forName="parTx3" refType="w" fact="0.4114"/>
                  <dgm:constr type="t" for="ch" forName="parTx3" refType="h" fact="0.3198"/>
                  <dgm:constr type="w" for="ch" forName="parTx3" refType="w" fact="0.4314"/>
                  <dgm:constr type="h" for="ch" forName="parTx3" refType="h" fact="0.1638"/>
                  <dgm:constr type="ctrX" for="ch" forName="picture3" refType="w" fact="0.431"/>
                  <dgm:constr type="ctrY" for="ch" forName="picture3" refType="h" fact="0.3008"/>
                  <dgm:constr type="w" for="ch" forName="picture3" refType="w" fact="0.2"/>
                  <dgm:constr type="h" for="ch" forName="picture3" refType="h" fact="0.2832"/>
                </dgm:constrLst>
              </dgm:else>
            </dgm:choose>
          </dgm:else>
        </dgm:choose>
      </dgm:if>
      <dgm:if name="Name32" axis="ch" ptType="node" func="cnt" op="equ" val="4">
        <dgm:choose name="Name33">
          <dgm:if name="Name34" func="var" arg="dir" op="equ" val="norm">
            <dgm:choose name="Name35">
              <dgm:if name="Name36" axis="des" func="maxDepth" op="gt" val="1">
                <dgm:alg type="composite">
                  <dgm:param type="ar" val="1.5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userD" refType="w" fact="0.0136"/>
                  <dgm:constr type="ctrX" for="ch" forName="dot1" refType="w" fact="0.3253"/>
                  <dgm:constr type="ctrY" for="ch" forName="dot1" refType="h" fact="0.8215"/>
                  <dgm:constr type="w" for="ch" forName="dot1" refType="userD"/>
                  <dgm:constr type="h" for="ch" forName="dot1" refType="userD"/>
                  <dgm:constr type="ctrX" for="ch" forName="dot2" refType="w" fact="0.2949"/>
                  <dgm:constr type="ctrY" for="ch" forName="dot2" refType="h" fact="0.843"/>
                  <dgm:constr type="w" for="ch" forName="dot2" refType="userD"/>
                  <dgm:constr type="h" for="ch" forName="dot2" refType="userD"/>
                  <dgm:constr type="ctrX" for="ch" forName="dot3" refType="w" fact="0.2635"/>
                  <dgm:constr type="ctrY" for="ch" forName="dot3" refType="h" fact="0.8607"/>
                  <dgm:constr type="w" for="ch" forName="dot3" refType="userD"/>
                  <dgm:constr type="h" for="ch" forName="dot3" refType="userD"/>
                  <dgm:constr type="ctrX" for="ch" forName="dot4" refType="w" fact="0.2313"/>
                  <dgm:constr type="ctrY" for="ch" forName="dot4" refType="h" fact="0.8745"/>
                  <dgm:constr type="w" for="ch" forName="dot4" refType="userD"/>
                  <dgm:constr type="h" for="ch" forName="dot4" refType="userD"/>
                  <dgm:constr type="ctrX" for="ch" forName="dot5" refType="w" fact="0.4675"/>
                  <dgm:constr type="ctrY" for="ch" forName="dot5" refType="h" fact="0.6419"/>
                  <dgm:constr type="w" for="ch" forName="dot5" refType="userD"/>
                  <dgm:constr type="h" for="ch" forName="dot5" refType="userD"/>
                  <dgm:constr type="ctrX" for="ch" forName="dot6" refType="w" fact="0.5486"/>
                  <dgm:constr type="ctrY" for="ch" forName="dot6" refType="h" fact="0.3784"/>
                  <dgm:constr type="w" for="ch" forName="dot6" refType="userD"/>
                  <dgm:constr type="h" for="ch" forName="dot6" refType="userD"/>
                  <dgm:constr type="ctrX" for="ch" forName="dotArrow1" refType="w" fact="0.5267"/>
                  <dgm:constr type="ctrY" for="ch" forName="dotArrow1" refType="h" fact="0.0496"/>
                  <dgm:constr type="w" for="ch" forName="dotArrow1" refType="userD"/>
                  <dgm:constr type="h" for="ch" forName="dotArrow1" refType="userD"/>
                  <dgm:constr type="ctrX" for="ch" forName="dotArrow2" refType="w" fact="0.5462"/>
                  <dgm:constr type="ctrY" for="ch" forName="dotArrow2" refType="h" fact="0.0282"/>
                  <dgm:constr type="w" for="ch" forName="dotArrow2" refType="userD"/>
                  <dgm:constr type="h" for="ch" forName="dotArrow2" refType="userD"/>
                  <dgm:constr type="ctrX" for="ch" forName="dotArrow3" refType="w" fact="0.5657"/>
                  <dgm:constr type="ctrY" for="ch" forName="dotArrow3" refType="h" fact="0.0068"/>
                  <dgm:constr type="w" for="ch" forName="dotArrow3" refType="userD"/>
                  <dgm:constr type="h" for="ch" forName="dotArrow3" refType="userD"/>
                  <dgm:constr type="ctrX" for="ch" forName="dotArrow4" refType="w" fact="0.5851"/>
                  <dgm:constr type="ctrY" for="ch" forName="dotArrow4" refType="h" fact="0.0282"/>
                  <dgm:constr type="w" for="ch" forName="dotArrow4" refType="userD"/>
                  <dgm:constr type="h" for="ch" forName="dotArrow4" refType="userD"/>
                  <dgm:constr type="ctrX" for="ch" forName="dotArrow5" refType="w" fact="0.6046"/>
                  <dgm:constr type="ctrY" for="ch" forName="dotArrow5" refType="h" fact="0.0496"/>
                  <dgm:constr type="w" for="ch" forName="dotArrow5" refType="userD"/>
                  <dgm:constr type="h" for="ch" forName="dotArrow5" refType="userD"/>
                  <dgm:constr type="ctrX" for="ch" forName="dotArrow6" refType="w" fact="0.5657"/>
                  <dgm:constr type="ctrY" for="ch" forName="dotArrow6" refType="h" fact="0.052"/>
                  <dgm:constr type="w" for="ch" forName="dotArrow6" refType="userD"/>
                  <dgm:constr type="h" for="ch" forName="dotArrow6" refType="userD"/>
                  <dgm:constr type="ctrX" for="ch" forName="dotArrow7" refType="w" fact="0.5657"/>
                  <dgm:constr type="ctrY" for="ch" forName="dotArrow7" refType="h" fact="0.0972"/>
                  <dgm:constr type="w" for="ch" forName="dotArrow7" refType="userD"/>
                  <dgm:constr type="h" for="ch" forName="dotArrow7" refType="userD"/>
                  <dgm:constr type="l" for="ch" forName="parTx1" refType="w" fact="0.1466"/>
                  <dgm:constr type="t" for="ch" forName="parTx1" refType="h" fact="0.9095"/>
                  <dgm:constr type="w" for="ch" forName="parTx1" refType="w" fact="0.294"/>
                  <dgm:constr type="h" for="ch" forName="parTx1" refType="h" fact="0.1222"/>
                  <dgm:constr type="ctrX" for="ch" forName="picture1" refType="w" fact="0.1333"/>
                  <dgm:constr type="ctrY" for="ch" forName="picture1" refType="h" fact="0.8922"/>
                  <dgm:constr type="w" for="ch" forName="picture1" refType="w" fact="0.1363"/>
                  <dgm:constr type="h" for="ch" forName="picture1" refType="h" fact="0.2113"/>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4105"/>
                  <dgm:constr type="t" for="ch" forName="parTx2" refType="h" fact="0.762"/>
                  <dgm:constr type="w" for="ch" forName="parTx2" refType="w" fact="0.294"/>
                  <dgm:constr type="h" for="ch" forName="parTx2" refType="h" fact="0.1222"/>
                  <dgm:constr type="ctrX" for="ch" forName="picture2" refType="w" fact="0.3972"/>
                  <dgm:constr type="ctrY" for="ch" forName="picture2" refType="h" fact="0.7447"/>
                  <dgm:constr type="w" for="ch" forName="picture2" refType="w" fact="0.1363"/>
                  <dgm:constr type="h" for="ch" forName="picture2" refType="h" fact="0.2113"/>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229"/>
                  <dgm:constr type="t" for="ch" forName="parTx3" refType="h" fact="0.5294"/>
                  <dgm:constr type="w" for="ch" forName="parTx3" refType="w" fact="0.294"/>
                  <dgm:constr type="h" for="ch" forName="parTx3" refType="h" fact="0.1222"/>
                  <dgm:constr type="ctrX" for="ch" forName="picture3" refType="w" fact="0.5095"/>
                  <dgm:constr type="ctrY" for="ch" forName="picture3" refType="h" fact="0.5121"/>
                  <dgm:constr type="w" for="ch" forName="picture3" refType="w" fact="0.1363"/>
                  <dgm:constr type="h" for="ch" forName="picture3" refType="h" fact="0.2113"/>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5722"/>
                  <dgm:constr type="t" for="ch" forName="parTx4" refType="h" fact="0.2523"/>
                  <dgm:constr type="w" for="ch" forName="parTx4" refType="w" fact="0.294"/>
                  <dgm:constr type="h" for="ch" forName="parTx4" refType="h" fact="0.1222"/>
                  <dgm:constr type="ctrX" for="ch" forName="picture4" refType="w" fact="0.5588"/>
                  <dgm:constr type="ctrY" for="ch" forName="picture4" refType="h" fact="0.235"/>
                  <dgm:constr type="w" for="ch" forName="picture4" refType="w" fact="0.1363"/>
                  <dgm:constr type="h" for="ch" forName="picture4" refType="h" fact="0.2113"/>
                  <dgm:constr type="l" for="ch" forName="desTx4" refType="r" refFor="ch" refForName="parTx4"/>
                  <dgm:constr type="r" for="ch" forName="desTx4" refType="w"/>
                  <dgm:constr type="t" for="ch" forName="desTx4" refType="t" refFor="ch" refForName="parTx4"/>
                  <dgm:constr type="h" for="ch" forName="desTx4" refType="h" refFor="ch" refForName="parTx4"/>
                </dgm:constrLst>
              </dgm:if>
              <dgm:else name="Name37">
                <dgm:alg type="composite">
                  <dgm:param type="ar" val="1.26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userD" refType="w" fact="0.0167"/>
                  <dgm:constr type="ctrX" for="ch" forName="dot1" refType="w" fact="0.3978"/>
                  <dgm:constr type="ctrY" for="ch" forName="dot1" refType="h" fact="0.8215"/>
                  <dgm:constr type="w" for="ch" forName="dot1" refType="userD"/>
                  <dgm:constr type="h" for="ch" forName="dot1" refType="userD"/>
                  <dgm:constr type="ctrX" for="ch" forName="dot2" refType="w" fact="0.3606"/>
                  <dgm:constr type="ctrY" for="ch" forName="dot2" refType="h" fact="0.843"/>
                  <dgm:constr type="w" for="ch" forName="dot2" refType="userD"/>
                  <dgm:constr type="h" for="ch" forName="dot2" refType="userD"/>
                  <dgm:constr type="ctrX" for="ch" forName="dot3" refType="w" fact="0.3223"/>
                  <dgm:constr type="ctrY" for="ch" forName="dot3" refType="h" fact="0.8607"/>
                  <dgm:constr type="w" for="ch" forName="dot3" refType="userD"/>
                  <dgm:constr type="h" for="ch" forName="dot3" refType="userD"/>
                  <dgm:constr type="ctrX" for="ch" forName="dot4" refType="w" fact="0.2829"/>
                  <dgm:constr type="ctrY" for="ch" forName="dot4" refType="h" fact="0.8745"/>
                  <dgm:constr type="w" for="ch" forName="dot4" refType="userD"/>
                  <dgm:constr type="h" for="ch" forName="dot4" refType="userD"/>
                  <dgm:constr type="ctrX" for="ch" forName="dot5" refType="w" fact="0.5717"/>
                  <dgm:constr type="ctrY" for="ch" forName="dot5" refType="h" fact="0.6419"/>
                  <dgm:constr type="w" for="ch" forName="dot5" refType="userD"/>
                  <dgm:constr type="h" for="ch" forName="dot5" refType="userD"/>
                  <dgm:constr type="ctrX" for="ch" forName="dot6" refType="w" fact="0.6709"/>
                  <dgm:constr type="ctrY" for="ch" forName="dot6" refType="h" fact="0.3784"/>
                  <dgm:constr type="w" for="ch" forName="dot6" refType="userD"/>
                  <dgm:constr type="h" for="ch" forName="dot6" refType="userD"/>
                  <dgm:constr type="ctrX" for="ch" forName="dotArrow1" refType="w" fact="0.6441"/>
                  <dgm:constr type="ctrY" for="ch" forName="dotArrow1" refType="h" fact="0.0496"/>
                  <dgm:constr type="w" for="ch" forName="dotArrow1" refType="userD"/>
                  <dgm:constr type="h" for="ch" forName="dotArrow1" refType="userD"/>
                  <dgm:constr type="ctrX" for="ch" forName="dotArrow2" refType="w" fact="0.6679"/>
                  <dgm:constr type="ctrY" for="ch" forName="dotArrow2" refType="h" fact="0.0282"/>
                  <dgm:constr type="w" for="ch" forName="dotArrow2" refType="userD"/>
                  <dgm:constr type="h" for="ch" forName="dotArrow2" refType="userD"/>
                  <dgm:constr type="ctrX" for="ch" forName="dotArrow3" refType="w" fact="0.6917"/>
                  <dgm:constr type="ctrY" for="ch" forName="dotArrow3" refType="h" fact="0.0068"/>
                  <dgm:constr type="w" for="ch" forName="dotArrow3" refType="userD"/>
                  <dgm:constr type="h" for="ch" forName="dotArrow3" refType="userD"/>
                  <dgm:constr type="ctrX" for="ch" forName="dotArrow4" refType="w" fact="0.7155"/>
                  <dgm:constr type="ctrY" for="ch" forName="dotArrow4" refType="h" fact="0.0282"/>
                  <dgm:constr type="w" for="ch" forName="dotArrow4" refType="userD"/>
                  <dgm:constr type="h" for="ch" forName="dotArrow4" refType="userD"/>
                  <dgm:constr type="ctrX" for="ch" forName="dotArrow5" refType="w" fact="0.7394"/>
                  <dgm:constr type="ctrY" for="ch" forName="dotArrow5" refType="h" fact="0.0496"/>
                  <dgm:constr type="w" for="ch" forName="dotArrow5" refType="userD"/>
                  <dgm:constr type="h" for="ch" forName="dotArrow5" refType="userD"/>
                  <dgm:constr type="ctrX" for="ch" forName="dotArrow6" refType="w" fact="0.6917"/>
                  <dgm:constr type="ctrY" for="ch" forName="dotArrow6" refType="h" fact="0.052"/>
                  <dgm:constr type="w" for="ch" forName="dotArrow6" refType="userD"/>
                  <dgm:constr type="h" for="ch" forName="dotArrow6" refType="userD"/>
                  <dgm:constr type="ctrX" for="ch" forName="dotArrow7" refType="w" fact="0.6917"/>
                  <dgm:constr type="ctrY" for="ch" forName="dotArrow7" refType="h" fact="0.0972"/>
                  <dgm:constr type="w" for="ch" forName="dotArrow7" refType="userD"/>
                  <dgm:constr type="h" for="ch" forName="dotArrow7" refType="userD"/>
                  <dgm:constr type="l" for="ch" forName="parTx1" refType="w" fact="0.1793"/>
                  <dgm:constr type="t" for="ch" forName="parTx1" refType="h" fact="0.9064"/>
                  <dgm:constr type="w" for="ch" forName="parTx1" refType="w" fact="0.3595"/>
                  <dgm:constr type="h" for="ch" forName="parTx1" refType="h" fact="0.1222"/>
                  <dgm:constr type="ctrX" for="ch" forName="picture1" refType="w" fact="0.163"/>
                  <dgm:constr type="ctrY" for="ch" forName="picture1" refType="h" fact="0.8922"/>
                  <dgm:constr type="w" for="ch" forName="picture1" refType="w" fact="0.1667"/>
                  <dgm:constr type="h" for="ch" forName="picture1" refType="h" fact="0.2113"/>
                  <dgm:constr type="l" for="ch" forName="parTx2" refType="w" fact="0.502"/>
                  <dgm:constr type="t" for="ch" forName="parTx2" refType="h" fact="0.7589"/>
                  <dgm:constr type="w" for="ch" forName="parTx2" refType="w" fact="0.3595"/>
                  <dgm:constr type="h" for="ch" forName="parTx2" refType="h" fact="0.1222"/>
                  <dgm:constr type="ctrX" for="ch" forName="picture2" refType="w" fact="0.4857"/>
                  <dgm:constr type="ctrY" for="ch" forName="picture2" refType="h" fact="0.7447"/>
                  <dgm:constr type="w" for="ch" forName="picture2" refType="w" fact="0.1667"/>
                  <dgm:constr type="h" for="ch" forName="picture2" refType="h" fact="0.2113"/>
                  <dgm:constr type="l" for="ch" forName="parTx3" refType="w" fact="0.6394"/>
                  <dgm:constr type="t" for="ch" forName="parTx3" refType="h" fact="0.5263"/>
                  <dgm:constr type="w" for="ch" forName="parTx3" refType="w" fact="0.3595"/>
                  <dgm:constr type="h" for="ch" forName="parTx3" refType="h" fact="0.1222"/>
                  <dgm:constr type="ctrX" for="ch" forName="picture3" refType="w" fact="0.6231"/>
                  <dgm:constr type="ctrY" for="ch" forName="picture3" refType="h" fact="0.5121"/>
                  <dgm:constr type="w" for="ch" forName="picture3" refType="w" fact="0.1667"/>
                  <dgm:constr type="h" for="ch" forName="picture3" refType="h" fact="0.2113"/>
                  <dgm:constr type="l" for="ch" forName="parTx4" refType="w" fact="0.6997"/>
                  <dgm:constr type="t" for="ch" forName="parTx4" refType="h" fact="0.2492"/>
                  <dgm:constr type="w" for="ch" forName="parTx4" refType="w" fact="0.3595"/>
                  <dgm:constr type="h" for="ch" forName="parTx4" refType="h" fact="0.1222"/>
                  <dgm:constr type="ctrX" for="ch" forName="picture4" refType="w" fact="0.6834"/>
                  <dgm:constr type="ctrY" for="ch" forName="picture4" refType="h" fact="0.235"/>
                  <dgm:constr type="w" for="ch" forName="picture4" refType="w" fact="0.1667"/>
                  <dgm:constr type="h" for="ch" forName="picture4" refType="h" fact="0.2113"/>
                </dgm:constrLst>
              </dgm:else>
            </dgm:choose>
          </dgm:if>
          <dgm:else name="Name38">
            <dgm:choose name="Name39">
              <dgm:if name="Name40" axis="des" func="maxDepth" op="gt" val="1">
                <dgm:alg type="composite">
                  <dgm:param type="ar" val="1.5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userD" refType="w" fact="0.0136"/>
                  <dgm:constr type="ctrX" for="ch" forName="dot1" refType="w" fact="0.6747"/>
                  <dgm:constr type="ctrY" for="ch" forName="dot1" refType="h" fact="0.8215"/>
                  <dgm:constr type="w" for="ch" forName="dot1" refType="userD"/>
                  <dgm:constr type="h" for="ch" forName="dot1" refType="userD"/>
                  <dgm:constr type="ctrX" for="ch" forName="dot2" refType="w" fact="0.7051"/>
                  <dgm:constr type="ctrY" for="ch" forName="dot2" refType="h" fact="0.843"/>
                  <dgm:constr type="w" for="ch" forName="dot2" refType="userD"/>
                  <dgm:constr type="h" for="ch" forName="dot2" refType="userD"/>
                  <dgm:constr type="ctrX" for="ch" forName="dot3" refType="w" fact="0.7365"/>
                  <dgm:constr type="ctrY" for="ch" forName="dot3" refType="h" fact="0.8607"/>
                  <dgm:constr type="w" for="ch" forName="dot3" refType="userD"/>
                  <dgm:constr type="h" for="ch" forName="dot3" refType="userD"/>
                  <dgm:constr type="ctrX" for="ch" forName="dot4" refType="w" fact="0.7687"/>
                  <dgm:constr type="ctrY" for="ch" forName="dot4" refType="h" fact="0.8745"/>
                  <dgm:constr type="w" for="ch" forName="dot4" refType="userD"/>
                  <dgm:constr type="h" for="ch" forName="dot4" refType="userD"/>
                  <dgm:constr type="ctrX" for="ch" forName="dot5" refType="w" fact="0.5325"/>
                  <dgm:constr type="ctrY" for="ch" forName="dot5" refType="h" fact="0.6419"/>
                  <dgm:constr type="w" for="ch" forName="dot5" refType="userD"/>
                  <dgm:constr type="h" for="ch" forName="dot5" refType="userD"/>
                  <dgm:constr type="ctrX" for="ch" forName="dot6" refType="w" fact="0.4514"/>
                  <dgm:constr type="ctrY" for="ch" forName="dot6" refType="h" fact="0.3784"/>
                  <dgm:constr type="w" for="ch" forName="dot6" refType="userD"/>
                  <dgm:constr type="h" for="ch" forName="dot6" refType="userD"/>
                  <dgm:constr type="ctrX" for="ch" forName="dotArrow1" refType="w" fact="0.4733"/>
                  <dgm:constr type="ctrY" for="ch" forName="dotArrow1" refType="h" fact="0.0496"/>
                  <dgm:constr type="w" for="ch" forName="dotArrow1" refType="userD"/>
                  <dgm:constr type="h" for="ch" forName="dotArrow1" refType="userD"/>
                  <dgm:constr type="ctrX" for="ch" forName="dotArrow2" refType="w" fact="0.4538"/>
                  <dgm:constr type="ctrY" for="ch" forName="dotArrow2" refType="h" fact="0.0282"/>
                  <dgm:constr type="w" for="ch" forName="dotArrow2" refType="userD"/>
                  <dgm:constr type="h" for="ch" forName="dotArrow2" refType="userD"/>
                  <dgm:constr type="ctrX" for="ch" forName="dotArrow3" refType="w" fact="0.4343"/>
                  <dgm:constr type="ctrY" for="ch" forName="dotArrow3" refType="h" fact="0.0068"/>
                  <dgm:constr type="w" for="ch" forName="dotArrow3" refType="userD"/>
                  <dgm:constr type="h" for="ch" forName="dotArrow3" refType="userD"/>
                  <dgm:constr type="ctrX" for="ch" forName="dotArrow4" refType="w" fact="0.4149"/>
                  <dgm:constr type="ctrY" for="ch" forName="dotArrow4" refType="h" fact="0.0282"/>
                  <dgm:constr type="w" for="ch" forName="dotArrow4" refType="userD"/>
                  <dgm:constr type="h" for="ch" forName="dotArrow4" refType="userD"/>
                  <dgm:constr type="ctrX" for="ch" forName="dotArrow5" refType="w" fact="0.3954"/>
                  <dgm:constr type="ctrY" for="ch" forName="dotArrow5" refType="h" fact="0.0496"/>
                  <dgm:constr type="w" for="ch" forName="dotArrow5" refType="userD"/>
                  <dgm:constr type="h" for="ch" forName="dotArrow5" refType="userD"/>
                  <dgm:constr type="ctrX" for="ch" forName="dotArrow6" refType="w" fact="0.4343"/>
                  <dgm:constr type="ctrY" for="ch" forName="dotArrow6" refType="h" fact="0.052"/>
                  <dgm:constr type="w" for="ch" forName="dotArrow6" refType="userD"/>
                  <dgm:constr type="h" for="ch" forName="dotArrow6" refType="userD"/>
                  <dgm:constr type="ctrX" for="ch" forName="dotArrow7" refType="w" fact="0.4343"/>
                  <dgm:constr type="ctrY" for="ch" forName="dotArrow7" refType="h" fact="0.0972"/>
                  <dgm:constr type="w" for="ch" forName="dotArrow7" refType="userD"/>
                  <dgm:constr type="h" for="ch" forName="dotArrow7" refType="userD"/>
                  <dgm:constr type="r" for="ch" forName="parTx1" refType="w" fact="0.8534"/>
                  <dgm:constr type="t" for="ch" forName="parTx1" refType="h" fact="0.9095"/>
                  <dgm:constr type="w" for="ch" forName="parTx1" refType="w" fact="0.294"/>
                  <dgm:constr type="h" for="ch" forName="parTx1" refType="h" fact="0.1222"/>
                  <dgm:constr type="ctrX" for="ch" forName="picture1" refType="w" fact="0.8667"/>
                  <dgm:constr type="ctrY" for="ch" forName="picture1" refType="h" fact="0.8922"/>
                  <dgm:constr type="w" for="ch" forName="picture1" refType="w" fact="0.1363"/>
                  <dgm:constr type="h" for="ch" forName="picture1" refType="h" fact="0.2113"/>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5895"/>
                  <dgm:constr type="t" for="ch" forName="parTx2" refType="h" fact="0.762"/>
                  <dgm:constr type="w" for="ch" forName="parTx2" refType="w" fact="0.294"/>
                  <dgm:constr type="h" for="ch" forName="parTx2" refType="h" fact="0.1222"/>
                  <dgm:constr type="ctrX" for="ch" forName="picture2" refType="w" fact="0.6028"/>
                  <dgm:constr type="ctrY" for="ch" forName="picture2" refType="h" fact="0.7447"/>
                  <dgm:constr type="w" for="ch" forName="picture2" refType="w" fact="0.1363"/>
                  <dgm:constr type="h" for="ch" forName="picture2" refType="h" fact="0.2113"/>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771"/>
                  <dgm:constr type="t" for="ch" forName="parTx3" refType="h" fact="0.5294"/>
                  <dgm:constr type="w" for="ch" forName="parTx3" refType="w" fact="0.294"/>
                  <dgm:constr type="h" for="ch" forName="parTx3" refType="h" fact="0.1222"/>
                  <dgm:constr type="ctrX" for="ch" forName="picture3" refType="w" fact="0.4905"/>
                  <dgm:constr type="ctrY" for="ch" forName="picture3" refType="h" fact="0.5121"/>
                  <dgm:constr type="w" for="ch" forName="picture3" refType="w" fact="0.1363"/>
                  <dgm:constr type="h" for="ch" forName="picture3" refType="h" fact="0.2113"/>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4278"/>
                  <dgm:constr type="t" for="ch" forName="parTx4" refType="h" fact="0.2523"/>
                  <dgm:constr type="w" for="ch" forName="parTx4" refType="w" fact="0.294"/>
                  <dgm:constr type="h" for="ch" forName="parTx4" refType="h" fact="0.1222"/>
                  <dgm:constr type="ctrX" for="ch" forName="picture4" refType="w" fact="0.4412"/>
                  <dgm:constr type="ctrY" for="ch" forName="picture4" refType="h" fact="0.235"/>
                  <dgm:constr type="w" for="ch" forName="picture4" refType="w" fact="0.1363"/>
                  <dgm:constr type="h" for="ch" forName="picture4" refType="h" fact="0.2113"/>
                  <dgm:constr type="r" for="ch" forName="desTx4" refType="l" refFor="ch" refForName="parTx4"/>
                  <dgm:constr type="l" for="ch" forName="desTx4"/>
                  <dgm:constr type="t" for="ch" forName="desTx4" refType="t" refFor="ch" refForName="parTx4"/>
                  <dgm:constr type="h" for="ch" forName="desTx4" refType="h" refFor="ch" refForName="parTx4"/>
                </dgm:constrLst>
              </dgm:if>
              <dgm:else name="Name41">
                <dgm:alg type="composite">
                  <dgm:param type="ar" val="1.26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userD" refType="w" fact="0.0167"/>
                  <dgm:constr type="ctrX" for="ch" forName="dot1" refType="w" fact="0.6022"/>
                  <dgm:constr type="ctrY" for="ch" forName="dot1" refType="h" fact="0.8215"/>
                  <dgm:constr type="w" for="ch" forName="dot1" refType="userD"/>
                  <dgm:constr type="h" for="ch" forName="dot1" refType="userD"/>
                  <dgm:constr type="ctrX" for="ch" forName="dot2" refType="w" fact="0.6394"/>
                  <dgm:constr type="ctrY" for="ch" forName="dot2" refType="h" fact="0.843"/>
                  <dgm:constr type="w" for="ch" forName="dot2" refType="userD"/>
                  <dgm:constr type="h" for="ch" forName="dot2" refType="userD"/>
                  <dgm:constr type="ctrX" for="ch" forName="dot3" refType="w" fact="0.6777"/>
                  <dgm:constr type="ctrY" for="ch" forName="dot3" refType="h" fact="0.8607"/>
                  <dgm:constr type="w" for="ch" forName="dot3" refType="userD"/>
                  <dgm:constr type="h" for="ch" forName="dot3" refType="userD"/>
                  <dgm:constr type="ctrX" for="ch" forName="dot4" refType="w" fact="0.7171"/>
                  <dgm:constr type="ctrY" for="ch" forName="dot4" refType="h" fact="0.8745"/>
                  <dgm:constr type="w" for="ch" forName="dot4" refType="userD"/>
                  <dgm:constr type="h" for="ch" forName="dot4" refType="userD"/>
                  <dgm:constr type="ctrX" for="ch" forName="dot5" refType="w" fact="0.4283"/>
                  <dgm:constr type="ctrY" for="ch" forName="dot5" refType="h" fact="0.6419"/>
                  <dgm:constr type="w" for="ch" forName="dot5" refType="userD"/>
                  <dgm:constr type="h" for="ch" forName="dot5" refType="userD"/>
                  <dgm:constr type="ctrX" for="ch" forName="dot6" refType="w" fact="0.3291"/>
                  <dgm:constr type="ctrY" for="ch" forName="dot6" refType="h" fact="0.3784"/>
                  <dgm:constr type="w" for="ch" forName="dot6" refType="userD"/>
                  <dgm:constr type="h" for="ch" forName="dot6" refType="userD"/>
                  <dgm:constr type="ctrX" for="ch" forName="dotArrow1" refType="w" fact="0.3559"/>
                  <dgm:constr type="ctrY" for="ch" forName="dotArrow1" refType="h" fact="0.0496"/>
                  <dgm:constr type="w" for="ch" forName="dotArrow1" refType="userD"/>
                  <dgm:constr type="h" for="ch" forName="dotArrow1" refType="userD"/>
                  <dgm:constr type="ctrX" for="ch" forName="dotArrow2" refType="w" fact="0.3321"/>
                  <dgm:constr type="ctrY" for="ch" forName="dotArrow2" refType="h" fact="0.0282"/>
                  <dgm:constr type="w" for="ch" forName="dotArrow2" refType="userD"/>
                  <dgm:constr type="h" for="ch" forName="dotArrow2" refType="userD"/>
                  <dgm:constr type="ctrX" for="ch" forName="dotArrow3" refType="w" fact="0.3083"/>
                  <dgm:constr type="ctrY" for="ch" forName="dotArrow3" refType="h" fact="0.0068"/>
                  <dgm:constr type="w" for="ch" forName="dotArrow3" refType="userD"/>
                  <dgm:constr type="h" for="ch" forName="dotArrow3" refType="userD"/>
                  <dgm:constr type="ctrX" for="ch" forName="dotArrow4" refType="w" fact="0.2845"/>
                  <dgm:constr type="ctrY" for="ch" forName="dotArrow4" refType="h" fact="0.0282"/>
                  <dgm:constr type="w" for="ch" forName="dotArrow4" refType="userD"/>
                  <dgm:constr type="h" for="ch" forName="dotArrow4" refType="userD"/>
                  <dgm:constr type="ctrX" for="ch" forName="dotArrow5" refType="w" fact="0.2606"/>
                  <dgm:constr type="ctrY" for="ch" forName="dotArrow5" refType="h" fact="0.0496"/>
                  <dgm:constr type="w" for="ch" forName="dotArrow5" refType="userD"/>
                  <dgm:constr type="h" for="ch" forName="dotArrow5" refType="userD"/>
                  <dgm:constr type="ctrX" for="ch" forName="dotArrow6" refType="w" fact="0.3083"/>
                  <dgm:constr type="ctrY" for="ch" forName="dotArrow6" refType="h" fact="0.052"/>
                  <dgm:constr type="w" for="ch" forName="dotArrow6" refType="userD"/>
                  <dgm:constr type="h" for="ch" forName="dotArrow6" refType="userD"/>
                  <dgm:constr type="ctrX" for="ch" forName="dotArrow7" refType="w" fact="0.3083"/>
                  <dgm:constr type="ctrY" for="ch" forName="dotArrow7" refType="h" fact="0.0972"/>
                  <dgm:constr type="w" for="ch" forName="dotArrow7" refType="userD"/>
                  <dgm:constr type="h" for="ch" forName="dotArrow7" refType="userD"/>
                  <dgm:constr type="r" for="ch" forName="parTx1" refType="w" fact="0.8207"/>
                  <dgm:constr type="t" for="ch" forName="parTx1" refType="h" fact="0.9064"/>
                  <dgm:constr type="w" for="ch" forName="parTx1" refType="w" fact="0.3595"/>
                  <dgm:constr type="h" for="ch" forName="parTx1" refType="h" fact="0.1222"/>
                  <dgm:constr type="ctrX" for="ch" forName="picture1" refType="w" fact="0.837"/>
                  <dgm:constr type="ctrY" for="ch" forName="picture1" refType="h" fact="0.8922"/>
                  <dgm:constr type="w" for="ch" forName="picture1" refType="w" fact="0.1667"/>
                  <dgm:constr type="h" for="ch" forName="picture1" refType="h" fact="0.2113"/>
                  <dgm:constr type="r" for="ch" forName="parTx2" refType="w" fact="0.498"/>
                  <dgm:constr type="t" for="ch" forName="parTx2" refType="h" fact="0.7589"/>
                  <dgm:constr type="w" for="ch" forName="parTx2" refType="w" fact="0.3595"/>
                  <dgm:constr type="h" for="ch" forName="parTx2" refType="h" fact="0.1222"/>
                  <dgm:constr type="ctrX" for="ch" forName="picture2" refType="w" fact="0.5143"/>
                  <dgm:constr type="ctrY" for="ch" forName="picture2" refType="h" fact="0.7447"/>
                  <dgm:constr type="w" for="ch" forName="picture2" refType="w" fact="0.1667"/>
                  <dgm:constr type="h" for="ch" forName="picture2" refType="h" fact="0.2113"/>
                  <dgm:constr type="r" for="ch" forName="parTx3" refType="w" fact="0.3606"/>
                  <dgm:constr type="t" for="ch" forName="parTx3" refType="h" fact="0.5263"/>
                  <dgm:constr type="w" for="ch" forName="parTx3" refType="w" fact="0.3595"/>
                  <dgm:constr type="h" for="ch" forName="parTx3" refType="h" fact="0.1222"/>
                  <dgm:constr type="ctrX" for="ch" forName="picture3" refType="w" fact="0.3769"/>
                  <dgm:constr type="ctrY" for="ch" forName="picture3" refType="h" fact="0.5121"/>
                  <dgm:constr type="w" for="ch" forName="picture3" refType="w" fact="0.1667"/>
                  <dgm:constr type="h" for="ch" forName="picture3" refType="h" fact="0.2113"/>
                  <dgm:constr type="r" for="ch" forName="parTx4" refType="w" fact="0.3003"/>
                  <dgm:constr type="t" for="ch" forName="parTx4" refType="h" fact="0.2492"/>
                  <dgm:constr type="w" for="ch" forName="parTx4" refType="w" fact="0.3595"/>
                  <dgm:constr type="h" for="ch" forName="parTx4" refType="h" fact="0.1222"/>
                  <dgm:constr type="ctrX" for="ch" forName="picture4" refType="w" fact="0.3166"/>
                  <dgm:constr type="ctrY" for="ch" forName="picture4" refType="h" fact="0.235"/>
                  <dgm:constr type="w" for="ch" forName="picture4" refType="w" fact="0.1667"/>
                  <dgm:constr type="h" for="ch" forName="picture4" refType="h" fact="0.2113"/>
                </dgm:constrLst>
              </dgm:else>
            </dgm:choose>
          </dgm:else>
        </dgm:choose>
      </dgm:if>
      <dgm:if name="Name42" axis="ch" ptType="node" func="cnt" op="equ" val="5">
        <dgm:choose name="Name43">
          <dgm:if name="Name44" func="var" arg="dir" op="equ" val="norm">
            <dgm:choose name="Name45">
              <dgm:if name="Name46" axis="des" func="maxDepth" op="gt" val="1">
                <dgm:alg type="composite">
                  <dgm:param type="ar" val="1.4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userD" refType="w" fact="0.0118"/>
                  <dgm:constr type="ctrX" for="ch" forName="dot1" refType="w" fact="0.3263"/>
                  <dgm:constr type="ctrY" for="ch" forName="dot1" refType="h" fact="0.8674"/>
                  <dgm:constr type="w" for="ch" forName="dot1" refType="userD"/>
                  <dgm:constr type="h" for="ch" forName="dot1" refType="userD"/>
                  <dgm:constr type="ctrX" for="ch" forName="dot2" refType="w" fact="0.3001"/>
                  <dgm:constr type="ctrY" for="ch" forName="dot2" refType="h" fact="0.8824"/>
                  <dgm:constr type="w" for="ch" forName="dot2" refType="userD"/>
                  <dgm:constr type="h" for="ch" forName="dot2" refType="userD"/>
                  <dgm:constr type="ctrX" for="ch" forName="dot3" refType="w" fact="0.2733"/>
                  <dgm:constr type="ctrY" for="ch" forName="dot3" refType="h" fact="0.8948"/>
                  <dgm:constr type="w" for="ch" forName="dot3" refType="userD"/>
                  <dgm:constr type="h" for="ch" forName="dot3" refType="userD"/>
                  <dgm:constr type="ctrX" for="ch" forName="dot4" refType="w" fact="0.2462"/>
                  <dgm:constr type="ctrY" for="ch" forName="dot4" refType="h" fact="0.9044"/>
                  <dgm:constr type="w" for="ch" forName="dot4" refType="userD"/>
                  <dgm:constr type="h" for="ch" forName="dot4" refType="userD"/>
                  <dgm:constr type="ctrX" for="ch" forName="dot5" refType="w" fact="0.4691"/>
                  <dgm:constr type="ctrY" for="ch" forName="dot5" refType="h" fact="0.7222"/>
                  <dgm:constr type="w" for="ch" forName="dot5" refType="userD"/>
                  <dgm:constr type="h" for="ch" forName="dot5" refType="userD"/>
                  <dgm:constr type="ctrX" for="ch" forName="dot6" refType="w" fact="0.4484"/>
                  <dgm:constr type="ctrY" for="ch" forName="dot6" refType="h" fact="0.7518"/>
                  <dgm:constr type="w" for="ch" forName="dot6" refType="userD"/>
                  <dgm:constr type="h" for="ch" forName="dot6" refType="userD"/>
                  <dgm:constr type="ctrX" for="ch" forName="dot7" refType="w" fact="0.5549"/>
                  <dgm:constr type="ctrY" for="ch" forName="dot7" refType="h" fact="0.5422"/>
                  <dgm:constr type="w" for="ch" forName="dot7" refType="userD"/>
                  <dgm:constr type="h" for="ch" forName="dot7" refType="userD"/>
                  <dgm:constr type="ctrX" for="ch" forName="dot8" refType="w" fact="0.601"/>
                  <dgm:constr type="ctrY" for="ch" forName="dot8" refType="h" fact="0.3229"/>
                  <dgm:constr type="w" for="ch" forName="dot8" refType="userD"/>
                  <dgm:constr type="h" for="ch" forName="dot8" refType="userD"/>
                  <dgm:constr type="ctrX" for="ch" forName="dotArrow1" refType="w" fact="0.5779"/>
                  <dgm:constr type="ctrY" for="ch" forName="dotArrow1" refType="h" fact="0.0635"/>
                  <dgm:constr type="w" for="ch" forName="dotArrow1" refType="userD"/>
                  <dgm:constr type="h" for="ch" forName="dotArrow1" refType="userD"/>
                  <dgm:constr type="ctrX" for="ch" forName="dotArrow2" refType="w" fact="0.5951"/>
                  <dgm:constr type="ctrY" for="ch" forName="dotArrow2" refType="h" fact="0.0448"/>
                  <dgm:constr type="w" for="ch" forName="dotArrow2" refType="userD"/>
                  <dgm:constr type="h" for="ch" forName="dotArrow2" refType="userD"/>
                  <dgm:constr type="ctrX" for="ch" forName="dotArrow3" refType="w" fact="0.6123"/>
                  <dgm:constr type="ctrY" for="ch" forName="dotArrow3" refType="h" fact="0.026"/>
                  <dgm:constr type="w" for="ch" forName="dotArrow3" refType="userD"/>
                  <dgm:constr type="h" for="ch" forName="dotArrow3" refType="userD"/>
                  <dgm:constr type="ctrX" for="ch" forName="dotArrow4" refType="w" fact="0.6295"/>
                  <dgm:constr type="ctrY" for="ch" forName="dotArrow4" refType="h" fact="0.0448"/>
                  <dgm:constr type="w" for="ch" forName="dotArrow4" refType="userD"/>
                  <dgm:constr type="h" for="ch" forName="dotArrow4" refType="userD"/>
                  <dgm:constr type="ctrX" for="ch" forName="dotArrow5" refType="w" fact="0.6467"/>
                  <dgm:constr type="ctrY" for="ch" forName="dotArrow5" refType="h" fact="0.0635"/>
                  <dgm:constr type="w" for="ch" forName="dotArrow5" refType="userD"/>
                  <dgm:constr type="h" for="ch" forName="dotArrow5" refType="userD"/>
                  <dgm:constr type="ctrX" for="ch" forName="dotArrow6" refType="w" fact="0.6123"/>
                  <dgm:constr type="ctrY" for="ch" forName="dotArrow6" refType="h" fact="0.0656"/>
                  <dgm:constr type="w" for="ch" forName="dotArrow6" refType="userD"/>
                  <dgm:constr type="h" for="ch" forName="dotArrow6" refType="userD"/>
                  <dgm:constr type="ctrX" for="ch" forName="dotArrow7" refType="w" fact="0.6123"/>
                  <dgm:constr type="ctrY" for="ch" forName="dotArrow7" refType="h" fact="0.1052"/>
                  <dgm:constr type="w" for="ch" forName="dotArrow7" refType="userD"/>
                  <dgm:constr type="h" for="ch" forName="dotArrow7" refType="userD"/>
                  <dgm:constr type="l" for="ch" forName="parTx1" refType="w" fact="0.1746"/>
                  <dgm:constr type="t" for="ch" forName="parTx1" refType="h" fact="0.9304"/>
                  <dgm:constr type="w" for="ch" forName="parTx1" refType="w" fact="0.2544"/>
                  <dgm:constr type="h" for="ch" forName="parTx1" refType="h" fact="0.0962"/>
                  <dgm:constr type="ctrX" for="ch" forName="picture1" refType="w" fact="0.1631"/>
                  <dgm:constr type="ctrY" for="ch" forName="picture1" refType="h" fact="0.9169"/>
                  <dgm:constr type="w" for="ch" forName="picture1" refType="w" fact="0.118"/>
                  <dgm:constr type="h" for="ch" forName="picture1" refType="h" fact="0.1663"/>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3982"/>
                  <dgm:constr type="t" for="ch" forName="parTx2" refType="h" fact="0.8167"/>
                  <dgm:constr type="w" for="ch" forName="parTx2" refType="w" fact="0.2544"/>
                  <dgm:constr type="h" for="ch" forName="parTx2" refType="h" fact="0.0962"/>
                  <dgm:constr type="ctrX" for="ch" forName="picture2" refType="w" fact="0.3866"/>
                  <dgm:constr type="ctrY" for="ch" forName="picture2" refType="h" fact="0.8032"/>
                  <dgm:constr type="w" for="ch" forName="picture2" refType="w" fact="0.118"/>
                  <dgm:constr type="h" for="ch" forName="picture2" refType="h" fact="0.1663"/>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194"/>
                  <dgm:constr type="t" for="ch" forName="parTx3" refType="h" fact="0.6524"/>
                  <dgm:constr type="w" for="ch" forName="parTx3" refType="w" fact="0.2544"/>
                  <dgm:constr type="h" for="ch" forName="parTx3" refType="h" fact="0.0962"/>
                  <dgm:constr type="ctrX" for="ch" forName="picture3" refType="w" fact="0.5078"/>
                  <dgm:constr type="ctrY" for="ch" forName="picture3" refType="h" fact="0.6389"/>
                  <dgm:constr type="w" for="ch" forName="picture3" refType="w" fact="0.118"/>
                  <dgm:constr type="h" for="ch" forName="picture3" refType="h" fact="0.1663"/>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5827"/>
                  <dgm:constr type="t" for="ch" forName="parTx4" refType="h" fact="0.4412"/>
                  <dgm:constr type="w" for="ch" forName="parTx4" refType="w" fact="0.2544"/>
                  <dgm:constr type="h" for="ch" forName="parTx4" refType="h" fact="0.0962"/>
                  <dgm:constr type="ctrX" for="ch" forName="picture4" refType="w" fact="0.5712"/>
                  <dgm:constr type="ctrY" for="ch" forName="picture4" refType="h" fact="0.4277"/>
                  <dgm:constr type="w" for="ch" forName="picture4" refType="w" fact="0.118"/>
                  <dgm:constr type="h" for="ch" forName="picture4" refType="h" fact="0.1663"/>
                  <dgm:constr type="l" for="ch" forName="desTx4" refType="r" refFor="ch" refForName="parTx4"/>
                  <dgm:constr type="r" for="ch" forName="desTx4" refType="w"/>
                  <dgm:constr type="t" for="ch" forName="desTx4" refType="t" refFor="ch" refForName="parTx4"/>
                  <dgm:constr type="h" for="ch" forName="desTx4" refType="h" refFor="ch" refForName="parTx4"/>
                  <dgm:constr type="l" for="ch" forName="parTx5" refType="w" fact="0.618"/>
                  <dgm:constr type="t" for="ch" forName="parTx5" refType="h" fact="0.2262"/>
                  <dgm:constr type="w" for="ch" forName="parTx5" refType="w" fact="0.2544"/>
                  <dgm:constr type="h" for="ch" forName="parTx5" refType="h" fact="0.0962"/>
                  <dgm:constr type="ctrX" for="ch" forName="picture5" refType="w" fact="0.6064"/>
                  <dgm:constr type="ctrY" for="ch" forName="picture5" refType="h" fact="0.2127"/>
                  <dgm:constr type="w" for="ch" forName="picture5" refType="w" fact="0.118"/>
                  <dgm:constr type="h" for="ch" forName="picture5" refType="h" fact="0.1663"/>
                  <dgm:constr type="l" for="ch" forName="desTx5" refType="r" refFor="ch" refForName="parTx5"/>
                  <dgm:constr type="r" for="ch" forName="desTx5" refType="w"/>
                  <dgm:constr type="t" for="ch" forName="desTx5" refType="t" refFor="ch" refForName="parTx5"/>
                  <dgm:constr type="h" for="ch" forName="desTx5" refType="h" refFor="ch" refForName="parTx5"/>
                </dgm:constrLst>
              </dgm:if>
              <dgm:else name="Name47">
                <dgm:alg type="composite">
                  <dgm:param type="ar" val="1.164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userD" refType="w" fact="0.0143"/>
                  <dgm:constr type="ctrX" for="ch" forName="dot1" refType="w" fact="0.3951"/>
                  <dgm:constr type="ctrY" for="ch" forName="dot1" refType="h" fact="0.8674"/>
                  <dgm:constr type="w" for="ch" forName="dot1" refType="userD"/>
                  <dgm:constr type="h" for="ch" forName="dot1" refType="userD"/>
                  <dgm:constr type="ctrX" for="ch" forName="dot2" refType="w" fact="0.3634"/>
                  <dgm:constr type="ctrY" for="ch" forName="dot2" refType="h" fact="0.8824"/>
                  <dgm:constr type="w" for="ch" forName="dot2" refType="userD"/>
                  <dgm:constr type="h" for="ch" forName="dot2" refType="userD"/>
                  <dgm:constr type="ctrX" for="ch" forName="dot3" refType="w" fact="0.331"/>
                  <dgm:constr type="ctrY" for="ch" forName="dot3" refType="h" fact="0.8948"/>
                  <dgm:constr type="w" for="ch" forName="dot3" refType="userD"/>
                  <dgm:constr type="h" for="ch" forName="dot3" refType="userD"/>
                  <dgm:constr type="ctrX" for="ch" forName="dot4" refType="w" fact="0.2981"/>
                  <dgm:constr type="ctrY" for="ch" forName="dot4" refType="h" fact="0.9044"/>
                  <dgm:constr type="w" for="ch" forName="dot4" refType="userD"/>
                  <dgm:constr type="h" for="ch" forName="dot4" refType="userD"/>
                  <dgm:constr type="ctrX" for="ch" forName="dot5" refType="w" fact="0.5681"/>
                  <dgm:constr type="ctrY" for="ch" forName="dot5" refType="h" fact="0.7222"/>
                  <dgm:constr type="w" for="ch" forName="dot5" refType="userD"/>
                  <dgm:constr type="h" for="ch" forName="dot5" refType="userD"/>
                  <dgm:constr type="ctrX" for="ch" forName="dot6" refType="w" fact="0.543"/>
                  <dgm:constr type="ctrY" for="ch" forName="dot6" refType="h" fact="0.7518"/>
                  <dgm:constr type="w" for="ch" forName="dot6" refType="userD"/>
                  <dgm:constr type="h" for="ch" forName="dot6" refType="userD"/>
                  <dgm:constr type="ctrX" for="ch" forName="dot7" refType="w" fact="0.672"/>
                  <dgm:constr type="ctrY" for="ch" forName="dot7" refType="h" fact="0.5422"/>
                  <dgm:constr type="w" for="ch" forName="dot7" refType="userD"/>
                  <dgm:constr type="h" for="ch" forName="dot7" refType="userD"/>
                  <dgm:constr type="ctrX" for="ch" forName="dot8" refType="w" fact="0.7278"/>
                  <dgm:constr type="ctrY" for="ch" forName="dot8" refType="h" fact="0.3229"/>
                  <dgm:constr type="w" for="ch" forName="dot8" refType="userD"/>
                  <dgm:constr type="h" for="ch" forName="dot8" refType="userD"/>
                  <dgm:constr type="ctrX" for="ch" forName="dotArrow1" refType="w" fact="0.6999"/>
                  <dgm:constr type="ctrY" for="ch" forName="dotArrow1" refType="h" fact="0.0635"/>
                  <dgm:constr type="w" for="ch" forName="dotArrow1" refType="userD"/>
                  <dgm:constr type="h" for="ch" forName="dotArrow1" refType="userD"/>
                  <dgm:constr type="ctrX" for="ch" forName="dotArrow2" refType="w" fact="0.7207"/>
                  <dgm:constr type="ctrY" for="ch" forName="dotArrow2" refType="h" fact="0.0448"/>
                  <dgm:constr type="w" for="ch" forName="dotArrow2" refType="userD"/>
                  <dgm:constr type="h" for="ch" forName="dotArrow2" refType="userD"/>
                  <dgm:constr type="ctrX" for="ch" forName="dotArrow3" refType="w" fact="0.7415"/>
                  <dgm:constr type="ctrY" for="ch" forName="dotArrow3" refType="h" fact="0.026"/>
                  <dgm:constr type="w" for="ch" forName="dotArrow3" refType="userD"/>
                  <dgm:constr type="h" for="ch" forName="dotArrow3" refType="userD"/>
                  <dgm:constr type="ctrX" for="ch" forName="dotArrow4" refType="w" fact="0.7624"/>
                  <dgm:constr type="ctrY" for="ch" forName="dotArrow4" refType="h" fact="0.0448"/>
                  <dgm:constr type="w" for="ch" forName="dotArrow4" refType="userD"/>
                  <dgm:constr type="h" for="ch" forName="dotArrow4" refType="userD"/>
                  <dgm:constr type="ctrX" for="ch" forName="dotArrow5" refType="w" fact="0.7832"/>
                  <dgm:constr type="ctrY" for="ch" forName="dotArrow5" refType="h" fact="0.0635"/>
                  <dgm:constr type="w" for="ch" forName="dotArrow5" refType="userD"/>
                  <dgm:constr type="h" for="ch" forName="dotArrow5" refType="userD"/>
                  <dgm:constr type="ctrX" for="ch" forName="dotArrow6" refType="w" fact="0.7415"/>
                  <dgm:constr type="ctrY" for="ch" forName="dotArrow6" refType="h" fact="0.0656"/>
                  <dgm:constr type="w" for="ch" forName="dotArrow6" refType="userD"/>
                  <dgm:constr type="h" for="ch" forName="dotArrow6" refType="userD"/>
                  <dgm:constr type="ctrX" for="ch" forName="dotArrow7" refType="w" fact="0.7415"/>
                  <dgm:constr type="ctrY" for="ch" forName="dotArrow7" refType="h" fact="0.1052"/>
                  <dgm:constr type="w" for="ch" forName="dotArrow7" refType="userD"/>
                  <dgm:constr type="h" for="ch" forName="dotArrow7" refType="userD"/>
                  <dgm:constr type="l" for="ch" forName="parTx1" refType="w" fact="0.2115"/>
                  <dgm:constr type="t" for="ch" forName="parTx1" refType="h" fact="0.928"/>
                  <dgm:constr type="w" for="ch" forName="parTx1" refType="w" fact="0.3081"/>
                  <dgm:constr type="h" for="ch" forName="parTx1" refType="h" fact="0.0962"/>
                  <dgm:constr type="ctrX" for="ch" forName="picture1" refType="w" fact="0.1975"/>
                  <dgm:constr type="ctrY" for="ch" forName="picture1" refType="h" fact="0.9169"/>
                  <dgm:constr type="w" for="ch" forName="picture1" refType="w" fact="0.1429"/>
                  <dgm:constr type="h" for="ch" forName="picture1" refType="h" fact="0.1663"/>
                  <dgm:constr type="l" for="ch" forName="parTx2" refType="w" fact="0.4822"/>
                  <dgm:constr type="t" for="ch" forName="parTx2" refType="h" fact="0.8143"/>
                  <dgm:constr type="w" for="ch" forName="parTx2" refType="w" fact="0.3081"/>
                  <dgm:constr type="h" for="ch" forName="parTx2" refType="h" fact="0.0962"/>
                  <dgm:constr type="ctrX" for="ch" forName="picture2" refType="w" fact="0.4682"/>
                  <dgm:constr type="ctrY" for="ch" forName="picture2" refType="h" fact="0.8032"/>
                  <dgm:constr type="w" for="ch" forName="picture2" refType="w" fact="0.1429"/>
                  <dgm:constr type="h" for="ch" forName="picture2" refType="h" fact="0.1663"/>
                  <dgm:constr type="l" for="ch" forName="parTx3" refType="w" fact="0.629"/>
                  <dgm:constr type="t" for="ch" forName="parTx3" refType="h" fact="0.65"/>
                  <dgm:constr type="w" for="ch" forName="parTx3" refType="w" fact="0.3081"/>
                  <dgm:constr type="h" for="ch" forName="parTx3" refType="h" fact="0.0962"/>
                  <dgm:constr type="ctrX" for="ch" forName="picture3" refType="w" fact="0.615"/>
                  <dgm:constr type="ctrY" for="ch" forName="picture3" refType="h" fact="0.6389"/>
                  <dgm:constr type="w" for="ch" forName="picture3" refType="w" fact="0.1429"/>
                  <dgm:constr type="h" for="ch" forName="picture3" refType="h" fact="0.1663"/>
                  <dgm:constr type="l" for="ch" forName="parTx4" refType="w" fact="0.7057"/>
                  <dgm:constr type="t" for="ch" forName="parTx4" refType="h" fact="0.4388"/>
                  <dgm:constr type="w" for="ch" forName="parTx4" refType="w" fact="0.3081"/>
                  <dgm:constr type="h" for="ch" forName="parTx4" refType="h" fact="0.0962"/>
                  <dgm:constr type="ctrX" for="ch" forName="picture4" refType="w" fact="0.6917"/>
                  <dgm:constr type="ctrY" for="ch" forName="picture4" refType="h" fact="0.4277"/>
                  <dgm:constr type="w" for="ch" forName="picture4" refType="w" fact="0.1429"/>
                  <dgm:constr type="h" for="ch" forName="picture4" refType="h" fact="0.1663"/>
                  <dgm:constr type="l" for="ch" forName="parTx5" refType="w" fact="0.7484"/>
                  <dgm:constr type="t" for="ch" forName="parTx5" refType="h" fact="0.2238"/>
                  <dgm:constr type="w" for="ch" forName="parTx5" refType="w" fact="0.3081"/>
                  <dgm:constr type="h" for="ch" forName="parTx5" refType="h" fact="0.0962"/>
                  <dgm:constr type="ctrX" for="ch" forName="picture5" refType="w" fact="0.7344"/>
                  <dgm:constr type="ctrY" for="ch" forName="picture5" refType="h" fact="0.2127"/>
                  <dgm:constr type="w" for="ch" forName="picture5" refType="w" fact="0.1429"/>
                  <dgm:constr type="h" for="ch" forName="picture5" refType="h" fact="0.1663"/>
                </dgm:constrLst>
              </dgm:else>
            </dgm:choose>
          </dgm:if>
          <dgm:else name="Name48">
            <dgm:choose name="Name49">
              <dgm:if name="Name50" axis="des" func="maxDepth" op="gt" val="1">
                <dgm:alg type="composite">
                  <dgm:param type="ar" val="1.4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userD" refType="w" fact="0.0118"/>
                  <dgm:constr type="ctrX" for="ch" forName="dot1" refType="w" fact="0.6737"/>
                  <dgm:constr type="ctrY" for="ch" forName="dot1" refType="h" fact="0.8674"/>
                  <dgm:constr type="w" for="ch" forName="dot1" refType="userD"/>
                  <dgm:constr type="h" for="ch" forName="dot1" refType="userD"/>
                  <dgm:constr type="ctrX" for="ch" forName="dot2" refType="w" fact="0.6999"/>
                  <dgm:constr type="ctrY" for="ch" forName="dot2" refType="h" fact="0.8824"/>
                  <dgm:constr type="w" for="ch" forName="dot2" refType="userD"/>
                  <dgm:constr type="h" for="ch" forName="dot2" refType="userD"/>
                  <dgm:constr type="ctrX" for="ch" forName="dot3" refType="w" fact="0.7267"/>
                  <dgm:constr type="ctrY" for="ch" forName="dot3" refType="h" fact="0.8948"/>
                  <dgm:constr type="w" for="ch" forName="dot3" refType="userD"/>
                  <dgm:constr type="h" for="ch" forName="dot3" refType="userD"/>
                  <dgm:constr type="ctrX" for="ch" forName="dot4" refType="w" fact="0.7538"/>
                  <dgm:constr type="ctrY" for="ch" forName="dot4" refType="h" fact="0.9044"/>
                  <dgm:constr type="w" for="ch" forName="dot4" refType="userD"/>
                  <dgm:constr type="h" for="ch" forName="dot4" refType="userD"/>
                  <dgm:constr type="ctrX" for="ch" forName="dot5" refType="w" fact="0.5309"/>
                  <dgm:constr type="ctrY" for="ch" forName="dot5" refType="h" fact="0.7222"/>
                  <dgm:constr type="w" for="ch" forName="dot5" refType="userD"/>
                  <dgm:constr type="h" for="ch" forName="dot5" refType="userD"/>
                  <dgm:constr type="ctrX" for="ch" forName="dot6" refType="w" fact="0.5516"/>
                  <dgm:constr type="ctrY" for="ch" forName="dot6" refType="h" fact="0.7518"/>
                  <dgm:constr type="w" for="ch" forName="dot6" refType="userD"/>
                  <dgm:constr type="h" for="ch" forName="dot6" refType="userD"/>
                  <dgm:constr type="ctrX" for="ch" forName="dot7" refType="w" fact="0.4451"/>
                  <dgm:constr type="ctrY" for="ch" forName="dot7" refType="h" fact="0.5422"/>
                  <dgm:constr type="w" for="ch" forName="dot7" refType="userD"/>
                  <dgm:constr type="h" for="ch" forName="dot7" refType="userD"/>
                  <dgm:constr type="ctrX" for="ch" forName="dot8" refType="w" fact="0.399"/>
                  <dgm:constr type="ctrY" for="ch" forName="dot8" refType="h" fact="0.3229"/>
                  <dgm:constr type="w" for="ch" forName="dot8" refType="userD"/>
                  <dgm:constr type="h" for="ch" forName="dot8" refType="userD"/>
                  <dgm:constr type="ctrX" for="ch" forName="dotArrow1" refType="w" fact="0.4221"/>
                  <dgm:constr type="ctrY" for="ch" forName="dotArrow1" refType="h" fact="0.0635"/>
                  <dgm:constr type="w" for="ch" forName="dotArrow1" refType="userD"/>
                  <dgm:constr type="h" for="ch" forName="dotArrow1" refType="userD"/>
                  <dgm:constr type="ctrX" for="ch" forName="dotArrow2" refType="w" fact="0.4049"/>
                  <dgm:constr type="ctrY" for="ch" forName="dotArrow2" refType="h" fact="0.0448"/>
                  <dgm:constr type="w" for="ch" forName="dotArrow2" refType="userD"/>
                  <dgm:constr type="h" for="ch" forName="dotArrow2" refType="userD"/>
                  <dgm:constr type="ctrX" for="ch" forName="dotArrow3" refType="w" fact="0.3877"/>
                  <dgm:constr type="ctrY" for="ch" forName="dotArrow3" refType="h" fact="0.026"/>
                  <dgm:constr type="w" for="ch" forName="dotArrow3" refType="userD"/>
                  <dgm:constr type="h" for="ch" forName="dotArrow3" refType="userD"/>
                  <dgm:constr type="ctrX" for="ch" forName="dotArrow4" refType="w" fact="0.3705"/>
                  <dgm:constr type="ctrY" for="ch" forName="dotArrow4" refType="h" fact="0.0448"/>
                  <dgm:constr type="w" for="ch" forName="dotArrow4" refType="userD"/>
                  <dgm:constr type="h" for="ch" forName="dotArrow4" refType="userD"/>
                  <dgm:constr type="ctrX" for="ch" forName="dotArrow5" refType="w" fact="0.3533"/>
                  <dgm:constr type="ctrY" for="ch" forName="dotArrow5" refType="h" fact="0.0635"/>
                  <dgm:constr type="w" for="ch" forName="dotArrow5" refType="userD"/>
                  <dgm:constr type="h" for="ch" forName="dotArrow5" refType="userD"/>
                  <dgm:constr type="ctrX" for="ch" forName="dotArrow6" refType="w" fact="0.3877"/>
                  <dgm:constr type="ctrY" for="ch" forName="dotArrow6" refType="h" fact="0.0656"/>
                  <dgm:constr type="w" for="ch" forName="dotArrow6" refType="userD"/>
                  <dgm:constr type="h" for="ch" forName="dotArrow6" refType="userD"/>
                  <dgm:constr type="ctrX" for="ch" forName="dotArrow7" refType="w" fact="0.3877"/>
                  <dgm:constr type="ctrY" for="ch" forName="dotArrow7" refType="h" fact="0.1052"/>
                  <dgm:constr type="w" for="ch" forName="dotArrow7" refType="userD"/>
                  <dgm:constr type="h" for="ch" forName="dotArrow7" refType="userD"/>
                  <dgm:constr type="r" for="ch" forName="parTx1" refType="w" fact="0.8254"/>
                  <dgm:constr type="t" for="ch" forName="parTx1" refType="h" fact="0.9304"/>
                  <dgm:constr type="w" for="ch" forName="parTx1" refType="w" fact="0.2544"/>
                  <dgm:constr type="h" for="ch" forName="parTx1" refType="h" fact="0.0962"/>
                  <dgm:constr type="ctrX" for="ch" forName="picture1" refType="w" fact="0.8369"/>
                  <dgm:constr type="ctrY" for="ch" forName="picture1" refType="h" fact="0.9169"/>
                  <dgm:constr type="w" for="ch" forName="picture1" refType="w" fact="0.118"/>
                  <dgm:constr type="h" for="ch" forName="picture1" refType="h" fact="0.1663"/>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6018"/>
                  <dgm:constr type="t" for="ch" forName="parTx2" refType="h" fact="0.8167"/>
                  <dgm:constr type="w" for="ch" forName="parTx2" refType="w" fact="0.2544"/>
                  <dgm:constr type="h" for="ch" forName="parTx2" refType="h" fact="0.0962"/>
                  <dgm:constr type="ctrX" for="ch" forName="picture2" refType="w" fact="0.6134"/>
                  <dgm:constr type="ctrY" for="ch" forName="picture2" refType="h" fact="0.8032"/>
                  <dgm:constr type="w" for="ch" forName="picture2" refType="w" fact="0.118"/>
                  <dgm:constr type="h" for="ch" forName="picture2" refType="h" fact="0.1663"/>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806"/>
                  <dgm:constr type="t" for="ch" forName="parTx3" refType="h" fact="0.6524"/>
                  <dgm:constr type="w" for="ch" forName="parTx3" refType="w" fact="0.2544"/>
                  <dgm:constr type="h" for="ch" forName="parTx3" refType="h" fact="0.0962"/>
                  <dgm:constr type="ctrX" for="ch" forName="picture3" refType="w" fact="0.4922"/>
                  <dgm:constr type="ctrY" for="ch" forName="picture3" refType="h" fact="0.6389"/>
                  <dgm:constr type="w" for="ch" forName="picture3" refType="w" fact="0.118"/>
                  <dgm:constr type="h" for="ch" forName="picture3" refType="h" fact="0.1663"/>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4173"/>
                  <dgm:constr type="t" for="ch" forName="parTx4" refType="h" fact="0.4412"/>
                  <dgm:constr type="w" for="ch" forName="parTx4" refType="w" fact="0.2544"/>
                  <dgm:constr type="h" for="ch" forName="parTx4" refType="h" fact="0.0962"/>
                  <dgm:constr type="ctrX" for="ch" forName="picture4" refType="w" fact="0.4288"/>
                  <dgm:constr type="ctrY" for="ch" forName="picture4" refType="h" fact="0.4277"/>
                  <dgm:constr type="w" for="ch" forName="picture4" refType="w" fact="0.118"/>
                  <dgm:constr type="h" for="ch" forName="picture4" refType="h" fact="0.1663"/>
                  <dgm:constr type="r" for="ch" forName="desTx4" refType="l" refFor="ch" refForName="parTx4"/>
                  <dgm:constr type="l" for="ch" forName="desTx4"/>
                  <dgm:constr type="t" for="ch" forName="desTx4" refType="t" refFor="ch" refForName="parTx4"/>
                  <dgm:constr type="h" for="ch" forName="desTx4" refType="h" refFor="ch" refForName="parTx4"/>
                  <dgm:constr type="r" for="ch" forName="parTx5" refType="w" fact="0.382"/>
                  <dgm:constr type="t" for="ch" forName="parTx5" refType="h" fact="0.2262"/>
                  <dgm:constr type="w" for="ch" forName="parTx5" refType="w" fact="0.2544"/>
                  <dgm:constr type="h" for="ch" forName="parTx5" refType="h" fact="0.0962"/>
                  <dgm:constr type="ctrX" for="ch" forName="picture5" refType="w" fact="0.3936"/>
                  <dgm:constr type="ctrY" for="ch" forName="picture5" refType="h" fact="0.2127"/>
                  <dgm:constr type="w" for="ch" forName="picture5" refType="w" fact="0.118"/>
                  <dgm:constr type="h" for="ch" forName="picture5" refType="h" fact="0.1663"/>
                  <dgm:constr type="r" for="ch" forName="desTx5" refType="l" refFor="ch" refForName="parTx5"/>
                  <dgm:constr type="l" for="ch" forName="desTx5"/>
                  <dgm:constr type="t" for="ch" forName="desTx5" refType="t" refFor="ch" refForName="parTx5"/>
                  <dgm:constr type="h" for="ch" forName="desTx5" refType="h" refFor="ch" refForName="parTx5"/>
                </dgm:constrLst>
              </dgm:if>
              <dgm:else name="Name51">
                <dgm:alg type="composite">
                  <dgm:param type="ar" val="1.164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userD" refType="w" fact="0.0143"/>
                  <dgm:constr type="ctrX" for="ch" forName="dot1" refType="w" fact="0.6049"/>
                  <dgm:constr type="ctrY" for="ch" forName="dot1" refType="h" fact="0.8674"/>
                  <dgm:constr type="w" for="ch" forName="dot1" refType="userD"/>
                  <dgm:constr type="h" for="ch" forName="dot1" refType="userD"/>
                  <dgm:constr type="ctrX" for="ch" forName="dot2" refType="w" fact="0.6366"/>
                  <dgm:constr type="ctrY" for="ch" forName="dot2" refType="h" fact="0.8824"/>
                  <dgm:constr type="w" for="ch" forName="dot2" refType="userD"/>
                  <dgm:constr type="h" for="ch" forName="dot2" refType="userD"/>
                  <dgm:constr type="ctrX" for="ch" forName="dot3" refType="w" fact="0.669"/>
                  <dgm:constr type="ctrY" for="ch" forName="dot3" refType="h" fact="0.8948"/>
                  <dgm:constr type="w" for="ch" forName="dot3" refType="userD"/>
                  <dgm:constr type="h" for="ch" forName="dot3" refType="userD"/>
                  <dgm:constr type="ctrX" for="ch" forName="dot4" refType="w" fact="0.7019"/>
                  <dgm:constr type="ctrY" for="ch" forName="dot4" refType="h" fact="0.9044"/>
                  <dgm:constr type="w" for="ch" forName="dot4" refType="userD"/>
                  <dgm:constr type="h" for="ch" forName="dot4" refType="userD"/>
                  <dgm:constr type="ctrX" for="ch" forName="dot5" refType="w" fact="0.4319"/>
                  <dgm:constr type="ctrY" for="ch" forName="dot5" refType="h" fact="0.7222"/>
                  <dgm:constr type="w" for="ch" forName="dot5" refType="userD"/>
                  <dgm:constr type="h" for="ch" forName="dot5" refType="userD"/>
                  <dgm:constr type="ctrX" for="ch" forName="dot6" refType="w" fact="0.457"/>
                  <dgm:constr type="ctrY" for="ch" forName="dot6" refType="h" fact="0.7518"/>
                  <dgm:constr type="w" for="ch" forName="dot6" refType="userD"/>
                  <dgm:constr type="h" for="ch" forName="dot6" refType="userD"/>
                  <dgm:constr type="ctrX" for="ch" forName="dot7" refType="w" fact="0.328"/>
                  <dgm:constr type="ctrY" for="ch" forName="dot7" refType="h" fact="0.5422"/>
                  <dgm:constr type="w" for="ch" forName="dot7" refType="userD"/>
                  <dgm:constr type="h" for="ch" forName="dot7" refType="userD"/>
                  <dgm:constr type="ctrX" for="ch" forName="dot8" refType="w" fact="0.2722"/>
                  <dgm:constr type="ctrY" for="ch" forName="dot8" refType="h" fact="0.3229"/>
                  <dgm:constr type="w" for="ch" forName="dot8" refType="userD"/>
                  <dgm:constr type="h" for="ch" forName="dot8" refType="userD"/>
                  <dgm:constr type="ctrX" for="ch" forName="dotArrow1" refType="w" fact="0.3001"/>
                  <dgm:constr type="ctrY" for="ch" forName="dotArrow1" refType="h" fact="0.0635"/>
                  <dgm:constr type="w" for="ch" forName="dotArrow1" refType="userD"/>
                  <dgm:constr type="h" for="ch" forName="dotArrow1" refType="userD"/>
                  <dgm:constr type="ctrX" for="ch" forName="dotArrow2" refType="w" fact="0.2793"/>
                  <dgm:constr type="ctrY" for="ch" forName="dotArrow2" refType="h" fact="0.0448"/>
                  <dgm:constr type="w" for="ch" forName="dotArrow2" refType="userD"/>
                  <dgm:constr type="h" for="ch" forName="dotArrow2" refType="userD"/>
                  <dgm:constr type="ctrX" for="ch" forName="dotArrow3" refType="w" fact="0.2585"/>
                  <dgm:constr type="ctrY" for="ch" forName="dotArrow3" refType="h" fact="0.026"/>
                  <dgm:constr type="w" for="ch" forName="dotArrow3" refType="userD"/>
                  <dgm:constr type="h" for="ch" forName="dotArrow3" refType="userD"/>
                  <dgm:constr type="ctrX" for="ch" forName="dotArrow4" refType="w" fact="0.2376"/>
                  <dgm:constr type="ctrY" for="ch" forName="dotArrow4" refType="h" fact="0.0448"/>
                  <dgm:constr type="w" for="ch" forName="dotArrow4" refType="userD"/>
                  <dgm:constr type="h" for="ch" forName="dotArrow4" refType="userD"/>
                  <dgm:constr type="ctrX" for="ch" forName="dotArrow5" refType="w" fact="0.2168"/>
                  <dgm:constr type="ctrY" for="ch" forName="dotArrow5" refType="h" fact="0.0635"/>
                  <dgm:constr type="w" for="ch" forName="dotArrow5" refType="userD"/>
                  <dgm:constr type="h" for="ch" forName="dotArrow5" refType="userD"/>
                  <dgm:constr type="ctrX" for="ch" forName="dotArrow6" refType="w" fact="0.2585"/>
                  <dgm:constr type="ctrY" for="ch" forName="dotArrow6" refType="h" fact="0.0656"/>
                  <dgm:constr type="w" for="ch" forName="dotArrow6" refType="userD"/>
                  <dgm:constr type="h" for="ch" forName="dotArrow6" refType="userD"/>
                  <dgm:constr type="ctrX" for="ch" forName="dotArrow7" refType="w" fact="0.2585"/>
                  <dgm:constr type="ctrY" for="ch" forName="dotArrow7" refType="h" fact="0.1052"/>
                  <dgm:constr type="w" for="ch" forName="dotArrow7" refType="userD"/>
                  <dgm:constr type="h" for="ch" forName="dotArrow7" refType="userD"/>
                  <dgm:constr type="r" for="ch" forName="parTx1" refType="w" fact="0.7885"/>
                  <dgm:constr type="t" for="ch" forName="parTx1" refType="h" fact="0.928"/>
                  <dgm:constr type="w" for="ch" forName="parTx1" refType="w" fact="0.3081"/>
                  <dgm:constr type="h" for="ch" forName="parTx1" refType="h" fact="0.0962"/>
                  <dgm:constr type="ctrX" for="ch" forName="picture1" refType="w" fact="0.8025"/>
                  <dgm:constr type="ctrY" for="ch" forName="picture1" refType="h" fact="0.9169"/>
                  <dgm:constr type="w" for="ch" forName="picture1" refType="w" fact="0.1429"/>
                  <dgm:constr type="h" for="ch" forName="picture1" refType="h" fact="0.1663"/>
                  <dgm:constr type="r" for="ch" forName="parTx2" refType="w" fact="0.5178"/>
                  <dgm:constr type="t" for="ch" forName="parTx2" refType="h" fact="0.8143"/>
                  <dgm:constr type="w" for="ch" forName="parTx2" refType="w" fact="0.3081"/>
                  <dgm:constr type="h" for="ch" forName="parTx2" refType="h" fact="0.0962"/>
                  <dgm:constr type="ctrX" for="ch" forName="picture2" refType="w" fact="0.5318"/>
                  <dgm:constr type="ctrY" for="ch" forName="picture2" refType="h" fact="0.8032"/>
                  <dgm:constr type="w" for="ch" forName="picture2" refType="w" fact="0.1429"/>
                  <dgm:constr type="h" for="ch" forName="picture2" refType="h" fact="0.1663"/>
                  <dgm:constr type="r" for="ch" forName="parTx3" refType="w" fact="0.371"/>
                  <dgm:constr type="t" for="ch" forName="parTx3" refType="h" fact="0.65"/>
                  <dgm:constr type="w" for="ch" forName="parTx3" refType="w" fact="0.3081"/>
                  <dgm:constr type="h" for="ch" forName="parTx3" refType="h" fact="0.0962"/>
                  <dgm:constr type="ctrX" for="ch" forName="picture3" refType="w" fact="0.385"/>
                  <dgm:constr type="ctrY" for="ch" forName="picture3" refType="h" fact="0.6389"/>
                  <dgm:constr type="w" for="ch" forName="picture3" refType="w" fact="0.1429"/>
                  <dgm:constr type="h" for="ch" forName="picture3" refType="h" fact="0.1663"/>
                  <dgm:constr type="r" for="ch" forName="parTx4" refType="w" fact="0.2943"/>
                  <dgm:constr type="t" for="ch" forName="parTx4" refType="h" fact="0.4388"/>
                  <dgm:constr type="w" for="ch" forName="parTx4" refType="w" fact="0.3081"/>
                  <dgm:constr type="h" for="ch" forName="parTx4" refType="h" fact="0.0962"/>
                  <dgm:constr type="ctrX" for="ch" forName="picture4" refType="w" fact="0.3083"/>
                  <dgm:constr type="ctrY" for="ch" forName="picture4" refType="h" fact="0.4277"/>
                  <dgm:constr type="w" for="ch" forName="picture4" refType="w" fact="0.1429"/>
                  <dgm:constr type="h" for="ch" forName="picture4" refType="h" fact="0.1663"/>
                  <dgm:constr type="r" for="ch" forName="parTx5" refType="w" fact="0.2516"/>
                  <dgm:constr type="t" for="ch" forName="parTx5" refType="h" fact="0.2238"/>
                  <dgm:constr type="w" for="ch" forName="parTx5" refType="w" fact="0.3081"/>
                  <dgm:constr type="h" for="ch" forName="parTx5" refType="h" fact="0.0962"/>
                  <dgm:constr type="ctrX" for="ch" forName="picture5" refType="w" fact="0.2656"/>
                  <dgm:constr type="ctrY" for="ch" forName="picture5" refType="h" fact="0.2127"/>
                  <dgm:constr type="w" for="ch" forName="picture5" refType="w" fact="0.1429"/>
                  <dgm:constr type="h" for="ch" forName="picture5" refType="h" fact="0.1663"/>
                </dgm:constrLst>
              </dgm:else>
            </dgm:choose>
          </dgm:else>
        </dgm:choose>
      </dgm:if>
      <dgm:if name="Name52" axis="ch" ptType="node" func="cnt" op="equ" val="6">
        <dgm:choose name="Name53">
          <dgm:if name="Name54" func="var" arg="dir" op="equ" val="norm">
            <dgm:choose name="Name55">
              <dgm:if name="Name56" axis="des" func="maxDepth" op="gt" val="1">
                <dgm:alg type="composite">
                  <dgm:param type="ar" val="1.3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userD" refType="w" fact="0.0105"/>
                  <dgm:constr type="ctrX" for="ch" forName="dot1" refType="w" fact="0.3608"/>
                  <dgm:constr type="ctrY" for="ch" forName="dot1" refType="h" fact="0.8839"/>
                  <dgm:constr type="w" for="ch" forName="dot1" refType="userD"/>
                  <dgm:constr type="h" for="ch" forName="dot1" refType="userD"/>
                  <dgm:constr type="ctrX" for="ch" forName="dot2" refType="w" fact="0.3384"/>
                  <dgm:constr type="ctrY" for="ch" forName="dot2" refType="h" fact="0.8967"/>
                  <dgm:constr type="w" for="ch" forName="dot2" refType="userD"/>
                  <dgm:constr type="h" for="ch" forName="dot2" refType="userD"/>
                  <dgm:constr type="ctrX" for="ch" forName="dot3" refType="w" fact="0.3155"/>
                  <dgm:constr type="ctrY" for="ch" forName="dot3" refType="h" fact="0.9076"/>
                  <dgm:constr type="w" for="ch" forName="dot3" refType="userD"/>
                  <dgm:constr type="h" for="ch" forName="dot3" refType="userD"/>
                  <dgm:constr type="ctrX" for="ch" forName="dot4" refType="w" fact="0.2923"/>
                  <dgm:constr type="ctrY" for="ch" forName="dot4" refType="h" fact="0.9165"/>
                  <dgm:constr type="w" for="ch" forName="dot4" refType="userD"/>
                  <dgm:constr type="h" for="ch" forName="dot4" refType="userD"/>
                  <dgm:constr type="ctrX" for="ch" forName="dot5" refType="w" fact="0.2688"/>
                  <dgm:constr type="ctrY" for="ch" forName="dot5" refType="h" fact="0.9234"/>
                  <dgm:constr type="w" for="ch" forName="dot5" refType="userD"/>
                  <dgm:constr type="h" for="ch" forName="dot5" refType="userD"/>
                  <dgm:constr type="ctrX" for="ch" forName="dot6" refType="w" fact="0.4883"/>
                  <dgm:constr type="ctrY" for="ch" forName="dot6" refType="h" fact="0.764"/>
                  <dgm:constr type="w" for="ch" forName="dot6" refType="userD"/>
                  <dgm:constr type="h" for="ch" forName="dot6" refType="userD"/>
                  <dgm:constr type="ctrX" for="ch" forName="dot7" refType="w" fact="0.4695"/>
                  <dgm:constr type="ctrY" for="ch" forName="dot7" refType="h" fact="0.7878"/>
                  <dgm:constr type="w" for="ch" forName="dot7" refType="userD"/>
                  <dgm:constr type="h" for="ch" forName="dot7" refType="userD"/>
                  <dgm:constr type="ctrX" for="ch" forName="dot8" refType="w" fact="0.5696"/>
                  <dgm:constr type="ctrY" for="ch" forName="dot8" refType="h" fact="0.6227"/>
                  <dgm:constr type="w" for="ch" forName="dot8" refType="userD"/>
                  <dgm:constr type="h" for="ch" forName="dot8" refType="userD"/>
                  <dgm:constr type="ctrX" for="ch" forName="dot9" refType="w" fact="0.6247"/>
                  <dgm:constr type="ctrY" for="ch" forName="dot9" refType="h" fact="0.4556"/>
                  <dgm:constr type="w" for="ch" forName="dot9" refType="userD"/>
                  <dgm:constr type="h" for="ch" forName="dot9" refType="userD"/>
                  <dgm:constr type="ctrX" for="ch" forName="dot10" refType="w" fact="0.6509"/>
                  <dgm:constr type="ctrY" for="ch" forName="dot10" refType="h" fact="0.2816"/>
                  <dgm:constr type="w" for="ch" forName="dot10" refType="userD"/>
                  <dgm:constr type="h" for="ch" forName="dot10" refType="userD"/>
                  <dgm:constr type="ctrX" for="ch" forName="dotArrow1" refType="w" fact="0.6281"/>
                  <dgm:constr type="ctrY" for="ch" forName="dotArrow1" refType="h" fact="0.0748"/>
                  <dgm:constr type="w" for="ch" forName="dotArrow1" refType="userD"/>
                  <dgm:constr type="h" for="ch" forName="dotArrow1" refType="userD"/>
                  <dgm:constr type="ctrX" for="ch" forName="dotArrow2" refType="w" fact="0.6437"/>
                  <dgm:constr type="ctrY" for="ch" forName="dotArrow2" refType="h" fact="0.0581"/>
                  <dgm:constr type="w" for="ch" forName="dotArrow2" refType="userD"/>
                  <dgm:constr type="h" for="ch" forName="dotArrow2" refType="userD"/>
                  <dgm:constr type="ctrX" for="ch" forName="dotArrow3" refType="w" fact="0.6593"/>
                  <dgm:constr type="ctrY" for="ch" forName="dotArrow3" refType="h" fact="0.0414"/>
                  <dgm:constr type="w" for="ch" forName="dotArrow3" refType="userD"/>
                  <dgm:constr type="h" for="ch" forName="dotArrow3" refType="userD"/>
                  <dgm:constr type="ctrX" for="ch" forName="dotArrow4" refType="w" fact="0.675"/>
                  <dgm:constr type="ctrY" for="ch" forName="dotArrow4" refType="h" fact="0.0581"/>
                  <dgm:constr type="w" for="ch" forName="dotArrow4" refType="userD"/>
                  <dgm:constr type="h" for="ch" forName="dotArrow4" refType="userD"/>
                  <dgm:constr type="ctrX" for="ch" forName="dotArrow5" refType="w" fact="0.6906"/>
                  <dgm:constr type="ctrY" for="ch" forName="dotArrow5" refType="h" fact="0.0748"/>
                  <dgm:constr type="w" for="ch" forName="dotArrow5" refType="userD"/>
                  <dgm:constr type="h" for="ch" forName="dotArrow5" refType="userD"/>
                  <dgm:constr type="ctrX" for="ch" forName="dotArrow6" refType="w" fact="0.6593"/>
                  <dgm:constr type="ctrY" for="ch" forName="dotArrow6" refType="h" fact="0.0766"/>
                  <dgm:constr type="w" for="ch" forName="dotArrow6" refType="userD"/>
                  <dgm:constr type="h" for="ch" forName="dotArrow6" refType="userD"/>
                  <dgm:constr type="ctrX" for="ch" forName="dotArrow7" refType="w" fact="0.6593"/>
                  <dgm:constr type="ctrY" for="ch" forName="dotArrow7" refType="h" fact="0.1118"/>
                  <dgm:constr type="w" for="ch" forName="dotArrow7" refType="userD"/>
                  <dgm:constr type="h" for="ch" forName="dotArrow7" refType="userD"/>
                  <dgm:constr type="l" for="ch" forName="parTx1" refType="w" fact="0.2091"/>
                  <dgm:constr type="t" for="ch" forName="parTx1" refType="h" fact="0.9433"/>
                  <dgm:constr type="w" for="ch" forName="parTx1" refType="w" fact="0.2275"/>
                  <dgm:constr type="h" for="ch" forName="parTx1" refType="h" fact="0.0811"/>
                  <dgm:constr type="ctrX" for="ch" forName="picture1" refType="w" fact="0.1988"/>
                  <dgm:constr type="ctrY" for="ch" forName="picture1" refType="h" fact="0.9322"/>
                  <dgm:constr type="w" for="ch" forName="picture1" refType="w" fact="0.1055"/>
                  <dgm:constr type="h" for="ch" forName="picture1" refType="h" fact="0.1403"/>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4273"/>
                  <dgm:constr type="t" for="ch" forName="parTx2" refType="h" fact="0.8468"/>
                  <dgm:constr type="w" for="ch" forName="parTx2" refType="w" fact="0.2275"/>
                  <dgm:constr type="h" for="ch" forName="parTx2" refType="h" fact="0.0811"/>
                  <dgm:constr type="ctrX" for="ch" forName="picture2" refType="w" fact="0.4169"/>
                  <dgm:constr type="ctrY" for="ch" forName="picture2" refType="h" fact="0.8357"/>
                  <dgm:constr type="w" for="ch" forName="picture2" refType="w" fact="0.1055"/>
                  <dgm:constr type="h" for="ch" forName="picture2" refType="h" fact="0.1403"/>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349"/>
                  <dgm:constr type="t" for="ch" forName="parTx3" refType="h" fact="0.7023"/>
                  <dgm:constr type="w" for="ch" forName="parTx3" refType="w" fact="0.2275"/>
                  <dgm:constr type="h" for="ch" forName="parTx3" refType="h" fact="0.0811"/>
                  <dgm:constr type="ctrX" for="ch" forName="picture3" refType="w" fact="0.5245"/>
                  <dgm:constr type="ctrY" for="ch" forName="picture3" refType="h" fact="0.6912"/>
                  <dgm:constr type="w" for="ch" forName="picture3" refType="w" fact="0.1055"/>
                  <dgm:constr type="h" for="ch" forName="picture3" refType="h" fact="0.1403"/>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5998"/>
                  <dgm:constr type="t" for="ch" forName="parTx4" refType="h" fact="0.5441"/>
                  <dgm:constr type="w" for="ch" forName="parTx4" refType="w" fact="0.2275"/>
                  <dgm:constr type="h" for="ch" forName="parTx4" refType="h" fact="0.0811"/>
                  <dgm:constr type="ctrX" for="ch" forName="picture4" refType="w" fact="0.5894"/>
                  <dgm:constr type="ctrY" for="ch" forName="picture4" refType="h" fact="0.533"/>
                  <dgm:constr type="w" for="ch" forName="picture4" refType="w" fact="0.1055"/>
                  <dgm:constr type="h" for="ch" forName="picture4" refType="h" fact="0.1403"/>
                  <dgm:constr type="l" for="ch" forName="desTx4" refType="r" refFor="ch" refForName="parTx4"/>
                  <dgm:constr type="r" for="ch" forName="desTx4" refType="w"/>
                  <dgm:constr type="t" for="ch" forName="desTx4" refType="t" refFor="ch" refForName="parTx4"/>
                  <dgm:constr type="h" for="ch" forName="desTx4" refType="h" refFor="ch" refForName="parTx4"/>
                  <dgm:constr type="l" for="ch" forName="parTx5" refType="w" fact="0.6416"/>
                  <dgm:constr type="t" for="ch" forName="parTx5" refType="h" fact="0.3737"/>
                  <dgm:constr type="w" for="ch" forName="parTx5" refType="w" fact="0.2275"/>
                  <dgm:constr type="h" for="ch" forName="parTx5" refType="h" fact="0.0811"/>
                  <dgm:constr type="ctrX" for="ch" forName="picture5" refType="w" fact="0.6313"/>
                  <dgm:constr type="ctrY" for="ch" forName="picture5" refType="h" fact="0.3626"/>
                  <dgm:constr type="w" for="ch" forName="picture5" refType="w" fact="0.1055"/>
                  <dgm:constr type="h" for="ch" forName="picture5" refType="h" fact="0.1403"/>
                  <dgm:constr type="l" for="ch" forName="desTx5" refType="r" refFor="ch" refForName="parTx5"/>
                  <dgm:constr type="r" for="ch" forName="desTx5" refType="w"/>
                  <dgm:constr type="t" for="ch" forName="desTx5" refType="t" refFor="ch" refForName="parTx5"/>
                  <dgm:constr type="h" for="ch" forName="desTx5" refType="h" refFor="ch" refForName="parTx5"/>
                  <dgm:constr type="l" for="ch" forName="parTx6" refType="w" fact="0.6644"/>
                  <dgm:constr type="t" for="ch" forName="parTx6" refType="h" fact="0.2061"/>
                  <dgm:constr type="w" for="ch" forName="parTx6" refType="w" fact="0.2275"/>
                  <dgm:constr type="h" for="ch" forName="parTx6" refType="h" fact="0.0811"/>
                  <dgm:constr type="ctrX" for="ch" forName="picture6" refType="w" fact="0.6541"/>
                  <dgm:constr type="ctrY" for="ch" forName="picture6" refType="h" fact="0.195"/>
                  <dgm:constr type="w" for="ch" forName="picture6" refType="w" fact="0.1055"/>
                  <dgm:constr type="h" for="ch" forName="picture6" refType="h" fact="0.1403"/>
                  <dgm:constr type="l" for="ch" forName="desTx6" refType="r" refFor="ch" refForName="parTx6"/>
                  <dgm:constr type="r" for="ch" forName="desTx6" refType="w"/>
                  <dgm:constr type="t" for="ch" forName="desTx6" refType="t" refFor="ch" refForName="parTx6"/>
                  <dgm:constr type="h" for="ch" forName="desTx6" refType="h" refFor="ch" refForName="parTx6"/>
                </dgm:constrLst>
              </dgm:if>
              <dgm:else name="Name57">
                <dgm:alg type="composite">
                  <dgm:param type="ar" val="1.122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userD" refType="w" fact="0.0125"/>
                  <dgm:constr type="ctrX" for="ch" forName="dot1" refType="w" fact="0.4276"/>
                  <dgm:constr type="ctrY" for="ch" forName="dot1" refType="h" fact="0.8839"/>
                  <dgm:constr type="w" for="ch" forName="dot1" refType="userD"/>
                  <dgm:constr type="h" for="ch" forName="dot1" refType="userD"/>
                  <dgm:constr type="ctrX" for="ch" forName="dot2" refType="w" fact="0.401"/>
                  <dgm:constr type="ctrY" for="ch" forName="dot2" refType="h" fact="0.8967"/>
                  <dgm:constr type="w" for="ch" forName="dot2" refType="userD"/>
                  <dgm:constr type="h" for="ch" forName="dot2" refType="userD"/>
                  <dgm:constr type="ctrX" for="ch" forName="dot3" refType="w" fact="0.3739"/>
                  <dgm:constr type="ctrY" for="ch" forName="dot3" refType="h" fact="0.9076"/>
                  <dgm:constr type="w" for="ch" forName="dot3" refType="userD"/>
                  <dgm:constr type="h" for="ch" forName="dot3" refType="userD"/>
                  <dgm:constr type="ctrX" for="ch" forName="dot4" refType="w" fact="0.3464"/>
                  <dgm:constr type="ctrY" for="ch" forName="dot4" refType="h" fact="0.9165"/>
                  <dgm:constr type="w" for="ch" forName="dot4" refType="userD"/>
                  <dgm:constr type="h" for="ch" forName="dot4" refType="userD"/>
                  <dgm:constr type="ctrX" for="ch" forName="dot5" refType="w" fact="0.3186"/>
                  <dgm:constr type="ctrY" for="ch" forName="dot5" refType="h" fact="0.9234"/>
                  <dgm:constr type="w" for="ch" forName="dot5" refType="userD"/>
                  <dgm:constr type="h" for="ch" forName="dot5" refType="userD"/>
                  <dgm:constr type="ctrX" for="ch" forName="dot6" refType="w" fact="0.5786"/>
                  <dgm:constr type="ctrY" for="ch" forName="dot6" refType="h" fact="0.764"/>
                  <dgm:constr type="w" for="ch" forName="dot6" refType="userD"/>
                  <dgm:constr type="h" for="ch" forName="dot6" refType="userD"/>
                  <dgm:constr type="ctrX" for="ch" forName="dot7" refType="w" fact="0.5564"/>
                  <dgm:constr type="ctrY" for="ch" forName="dot7" refType="h" fact="0.7878"/>
                  <dgm:constr type="w" for="ch" forName="dot7" refType="userD"/>
                  <dgm:constr type="h" for="ch" forName="dot7" refType="userD"/>
                  <dgm:constr type="ctrX" for="ch" forName="dot8" refType="w" fact="0.675"/>
                  <dgm:constr type="ctrY" for="ch" forName="dot8" refType="h" fact="0.6227"/>
                  <dgm:constr type="w" for="ch" forName="dot8" refType="userD"/>
                  <dgm:constr type="h" for="ch" forName="dot8" refType="userD"/>
                  <dgm:constr type="ctrX" for="ch" forName="dot9" refType="w" fact="0.7403"/>
                  <dgm:constr type="ctrY" for="ch" forName="dot9" refType="h" fact="0.4556"/>
                  <dgm:constr type="w" for="ch" forName="dot9" refType="userD"/>
                  <dgm:constr type="h" for="ch" forName="dot9" refType="userD"/>
                  <dgm:constr type="ctrX" for="ch" forName="dot10" refType="w" fact="0.7714"/>
                  <dgm:constr type="ctrY" for="ch" forName="dot10" refType="h" fact="0.2816"/>
                  <dgm:constr type="w" for="ch" forName="dot10" refType="userD"/>
                  <dgm:constr type="h" for="ch" forName="dot10" refType="userD"/>
                  <dgm:constr type="ctrX" for="ch" forName="dotArrow1" refType="w" fact="0.7443"/>
                  <dgm:constr type="ctrY" for="ch" forName="dotArrow1" refType="h" fact="0.0748"/>
                  <dgm:constr type="w" for="ch" forName="dotArrow1" refType="userD"/>
                  <dgm:constr type="h" for="ch" forName="dotArrow1" refType="userD"/>
                  <dgm:constr type="ctrX" for="ch" forName="dotArrow2" refType="w" fact="0.7628"/>
                  <dgm:constr type="ctrY" for="ch" forName="dotArrow2" refType="h" fact="0.0581"/>
                  <dgm:constr type="w" for="ch" forName="dotArrow2" refType="userD"/>
                  <dgm:constr type="h" for="ch" forName="dotArrow2" refType="userD"/>
                  <dgm:constr type="ctrX" for="ch" forName="dotArrow3" refType="w" fact="0.7814"/>
                  <dgm:constr type="ctrY" for="ch" forName="dotArrow3" refType="h" fact="0.0414"/>
                  <dgm:constr type="w" for="ch" forName="dotArrow3" refType="userD"/>
                  <dgm:constr type="h" for="ch" forName="dotArrow3" refType="userD"/>
                  <dgm:constr type="ctrX" for="ch" forName="dotArrow4" refType="w" fact="0.7999"/>
                  <dgm:constr type="ctrY" for="ch" forName="dotArrow4" refType="h" fact="0.0581"/>
                  <dgm:constr type="w" for="ch" forName="dotArrow4" refType="userD"/>
                  <dgm:constr type="h" for="ch" forName="dotArrow4" refType="userD"/>
                  <dgm:constr type="ctrX" for="ch" forName="dotArrow5" refType="w" fact="0.8184"/>
                  <dgm:constr type="ctrY" for="ch" forName="dotArrow5" refType="h" fact="0.0748"/>
                  <dgm:constr type="w" for="ch" forName="dotArrow5" refType="userD"/>
                  <dgm:constr type="h" for="ch" forName="dotArrow5" refType="userD"/>
                  <dgm:constr type="ctrX" for="ch" forName="dotArrow6" refType="w" fact="0.7814"/>
                  <dgm:constr type="ctrY" for="ch" forName="dotArrow6" refType="h" fact="0.0766"/>
                  <dgm:constr type="w" for="ch" forName="dotArrow6" refType="userD"/>
                  <dgm:constr type="h" for="ch" forName="dotArrow6" refType="userD"/>
                  <dgm:constr type="ctrX" for="ch" forName="dotArrow7" refType="w" fact="0.7814"/>
                  <dgm:constr type="ctrY" for="ch" forName="dotArrow7" refType="h" fact="0.1118"/>
                  <dgm:constr type="w" for="ch" forName="dotArrow7" refType="userD"/>
                  <dgm:constr type="h" for="ch" forName="dotArrow7" refType="userD"/>
                  <dgm:constr type="l" for="ch" forName="parTx1" refType="w" fact="0.2479"/>
                  <dgm:constr type="t" for="ch" forName="parTx1" refType="h" fact="0.9416"/>
                  <dgm:constr type="w" for="ch" forName="parTx1" refType="w" fact="0.2696"/>
                  <dgm:constr type="h" for="ch" forName="parTx1" refType="h" fact="0.0811"/>
                  <dgm:constr type="ctrX" for="ch" forName="picture1" refType="w" fact="0.2356"/>
                  <dgm:constr type="ctrY" for="ch" forName="picture1" refType="h" fact="0.9322"/>
                  <dgm:constr type="w" for="ch" forName="picture1" refType="w" fact="0.125"/>
                  <dgm:constr type="h" for="ch" forName="picture1" refType="h" fact="0.1403"/>
                  <dgm:constr type="l" for="ch" forName="parTx2" refType="w" fact="0.5064"/>
                  <dgm:constr type="t" for="ch" forName="parTx2" refType="h" fact="0.8451"/>
                  <dgm:constr type="w" for="ch" forName="parTx2" refType="w" fact="0.2696"/>
                  <dgm:constr type="h" for="ch" forName="parTx2" refType="h" fact="0.0811"/>
                  <dgm:constr type="ctrX" for="ch" forName="picture2" refType="w" fact="0.4941"/>
                  <dgm:constr type="ctrY" for="ch" forName="picture2" refType="h" fact="0.8357"/>
                  <dgm:constr type="w" for="ch" forName="picture2" refType="w" fact="0.125"/>
                  <dgm:constr type="h" for="ch" forName="picture2" refType="h" fact="0.1403"/>
                  <dgm:constr type="l" for="ch" forName="parTx3" refType="w" fact="0.6339"/>
                  <dgm:constr type="t" for="ch" forName="parTx3" refType="h" fact="0.7006"/>
                  <dgm:constr type="w" for="ch" forName="parTx3" refType="w" fact="0.2696"/>
                  <dgm:constr type="h" for="ch" forName="parTx3" refType="h" fact="0.0811"/>
                  <dgm:constr type="ctrX" for="ch" forName="picture3" refType="w" fact="0.6216"/>
                  <dgm:constr type="ctrY" for="ch" forName="picture3" refType="h" fact="0.6912"/>
                  <dgm:constr type="w" for="ch" forName="picture3" refType="w" fact="0.125"/>
                  <dgm:constr type="h" for="ch" forName="picture3" refType="h" fact="0.1403"/>
                  <dgm:constr type="l" for="ch" forName="parTx4" refType="w" fact="0.7108"/>
                  <dgm:constr type="t" for="ch" forName="parTx4" refType="h" fact="0.5424"/>
                  <dgm:constr type="w" for="ch" forName="parTx4" refType="w" fact="0.2696"/>
                  <dgm:constr type="h" for="ch" forName="parTx4" refType="h" fact="0.0811"/>
                  <dgm:constr type="ctrX" for="ch" forName="picture4" refType="w" fact="0.6985"/>
                  <dgm:constr type="ctrY" for="ch" forName="picture4" refType="h" fact="0.533"/>
                  <dgm:constr type="w" for="ch" forName="picture4" refType="w" fact="0.125"/>
                  <dgm:constr type="h" for="ch" forName="picture4" refType="h" fact="0.1403"/>
                  <dgm:constr type="l" for="ch" forName="parTx5" refType="w" fact="0.7604"/>
                  <dgm:constr type="t" for="ch" forName="parTx5" refType="h" fact="0.372"/>
                  <dgm:constr type="w" for="ch" forName="parTx5" refType="w" fact="0.2696"/>
                  <dgm:constr type="h" for="ch" forName="parTx5" refType="h" fact="0.0811"/>
                  <dgm:constr type="ctrX" for="ch" forName="picture5" refType="w" fact="0.7481"/>
                  <dgm:constr type="ctrY" for="ch" forName="picture5" refType="h" fact="0.3626"/>
                  <dgm:constr type="w" for="ch" forName="picture5" refType="w" fact="0.125"/>
                  <dgm:constr type="h" for="ch" forName="picture5" refType="h" fact="0.1403"/>
                  <dgm:constr type="l" for="ch" forName="parTx6" refType="w" fact="0.7874"/>
                  <dgm:constr type="t" for="ch" forName="parTx6" refType="h" fact="0.2044"/>
                  <dgm:constr type="w" for="ch" forName="parTx6" refType="w" fact="0.2696"/>
                  <dgm:constr type="h" for="ch" forName="parTx6" refType="h" fact="0.0811"/>
                  <dgm:constr type="ctrX" for="ch" forName="picture6" refType="w" fact="0.7751"/>
                  <dgm:constr type="ctrY" for="ch" forName="picture6" refType="h" fact="0.195"/>
                  <dgm:constr type="w" for="ch" forName="picture6" refType="w" fact="0.125"/>
                  <dgm:constr type="h" for="ch" forName="picture6" refType="h" fact="0.1403"/>
                </dgm:constrLst>
              </dgm:else>
            </dgm:choose>
          </dgm:if>
          <dgm:else name="Name58">
            <dgm:choose name="Name59">
              <dgm:if name="Name60" axis="des" func="maxDepth" op="gt" val="1">
                <dgm:alg type="composite">
                  <dgm:param type="ar" val="1.3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userD" refType="w" fact="0.0105"/>
                  <dgm:constr type="ctrX" for="ch" forName="dot1" refType="w" fact="0.6392"/>
                  <dgm:constr type="ctrY" for="ch" forName="dot1" refType="h" fact="0.8839"/>
                  <dgm:constr type="w" for="ch" forName="dot1" refType="userD"/>
                  <dgm:constr type="h" for="ch" forName="dot1" refType="userD"/>
                  <dgm:constr type="ctrX" for="ch" forName="dot2" refType="w" fact="0.6616"/>
                  <dgm:constr type="ctrY" for="ch" forName="dot2" refType="h" fact="0.8967"/>
                  <dgm:constr type="w" for="ch" forName="dot2" refType="userD"/>
                  <dgm:constr type="h" for="ch" forName="dot2" refType="userD"/>
                  <dgm:constr type="ctrX" for="ch" forName="dot3" refType="w" fact="0.6845"/>
                  <dgm:constr type="ctrY" for="ch" forName="dot3" refType="h" fact="0.9076"/>
                  <dgm:constr type="w" for="ch" forName="dot3" refType="userD"/>
                  <dgm:constr type="h" for="ch" forName="dot3" refType="userD"/>
                  <dgm:constr type="ctrX" for="ch" forName="dot4" refType="w" fact="0.7077"/>
                  <dgm:constr type="ctrY" for="ch" forName="dot4" refType="h" fact="0.9165"/>
                  <dgm:constr type="w" for="ch" forName="dot4" refType="userD"/>
                  <dgm:constr type="h" for="ch" forName="dot4" refType="userD"/>
                  <dgm:constr type="ctrX" for="ch" forName="dot5" refType="w" fact="0.7312"/>
                  <dgm:constr type="ctrY" for="ch" forName="dot5" refType="h" fact="0.9234"/>
                  <dgm:constr type="w" for="ch" forName="dot5" refType="userD"/>
                  <dgm:constr type="h" for="ch" forName="dot5" refType="userD"/>
                  <dgm:constr type="ctrX" for="ch" forName="dot6" refType="w" fact="0.5117"/>
                  <dgm:constr type="ctrY" for="ch" forName="dot6" refType="h" fact="0.764"/>
                  <dgm:constr type="w" for="ch" forName="dot6" refType="userD"/>
                  <dgm:constr type="h" for="ch" forName="dot6" refType="userD"/>
                  <dgm:constr type="ctrX" for="ch" forName="dot7" refType="w" fact="0.5305"/>
                  <dgm:constr type="ctrY" for="ch" forName="dot7" refType="h" fact="0.7878"/>
                  <dgm:constr type="w" for="ch" forName="dot7" refType="userD"/>
                  <dgm:constr type="h" for="ch" forName="dot7" refType="userD"/>
                  <dgm:constr type="ctrX" for="ch" forName="dot8" refType="w" fact="0.4304"/>
                  <dgm:constr type="ctrY" for="ch" forName="dot8" refType="h" fact="0.6227"/>
                  <dgm:constr type="w" for="ch" forName="dot8" refType="userD"/>
                  <dgm:constr type="h" for="ch" forName="dot8" refType="userD"/>
                  <dgm:constr type="ctrX" for="ch" forName="dot9" refType="w" fact="0.3753"/>
                  <dgm:constr type="ctrY" for="ch" forName="dot9" refType="h" fact="0.4556"/>
                  <dgm:constr type="w" for="ch" forName="dot9" refType="userD"/>
                  <dgm:constr type="h" for="ch" forName="dot9" refType="userD"/>
                  <dgm:constr type="ctrX" for="ch" forName="dot10" refType="w" fact="0.3491"/>
                  <dgm:constr type="ctrY" for="ch" forName="dot10" refType="h" fact="0.2816"/>
                  <dgm:constr type="w" for="ch" forName="dot10" refType="userD"/>
                  <dgm:constr type="h" for="ch" forName="dot10" refType="userD"/>
                  <dgm:constr type="ctrX" for="ch" forName="dotArrow1" refType="w" fact="0.3719"/>
                  <dgm:constr type="ctrY" for="ch" forName="dotArrow1" refType="h" fact="0.0748"/>
                  <dgm:constr type="w" for="ch" forName="dotArrow1" refType="userD"/>
                  <dgm:constr type="h" for="ch" forName="dotArrow1" refType="userD"/>
                  <dgm:constr type="ctrX" for="ch" forName="dotArrow2" refType="w" fact="0.3563"/>
                  <dgm:constr type="ctrY" for="ch" forName="dotArrow2" refType="h" fact="0.0581"/>
                  <dgm:constr type="w" for="ch" forName="dotArrow2" refType="userD"/>
                  <dgm:constr type="h" for="ch" forName="dotArrow2" refType="userD"/>
                  <dgm:constr type="ctrX" for="ch" forName="dotArrow3" refType="w" fact="0.3407"/>
                  <dgm:constr type="ctrY" for="ch" forName="dotArrow3" refType="h" fact="0.0414"/>
                  <dgm:constr type="w" for="ch" forName="dotArrow3" refType="userD"/>
                  <dgm:constr type="h" for="ch" forName="dotArrow3" refType="userD"/>
                  <dgm:constr type="ctrX" for="ch" forName="dotArrow4" refType="w" fact="0.325"/>
                  <dgm:constr type="ctrY" for="ch" forName="dotArrow4" refType="h" fact="0.0581"/>
                  <dgm:constr type="w" for="ch" forName="dotArrow4" refType="userD"/>
                  <dgm:constr type="h" for="ch" forName="dotArrow4" refType="userD"/>
                  <dgm:constr type="ctrX" for="ch" forName="dotArrow5" refType="w" fact="0.3094"/>
                  <dgm:constr type="ctrY" for="ch" forName="dotArrow5" refType="h" fact="0.0748"/>
                  <dgm:constr type="w" for="ch" forName="dotArrow5" refType="userD"/>
                  <dgm:constr type="h" for="ch" forName="dotArrow5" refType="userD"/>
                  <dgm:constr type="ctrX" for="ch" forName="dotArrow6" refType="w" fact="0.3407"/>
                  <dgm:constr type="ctrY" for="ch" forName="dotArrow6" refType="h" fact="0.0766"/>
                  <dgm:constr type="w" for="ch" forName="dotArrow6" refType="userD"/>
                  <dgm:constr type="h" for="ch" forName="dotArrow6" refType="userD"/>
                  <dgm:constr type="ctrX" for="ch" forName="dotArrow7" refType="w" fact="0.3407"/>
                  <dgm:constr type="ctrY" for="ch" forName="dotArrow7" refType="h" fact="0.1118"/>
                  <dgm:constr type="w" for="ch" forName="dotArrow7" refType="userD"/>
                  <dgm:constr type="h" for="ch" forName="dotArrow7" refType="userD"/>
                  <dgm:constr type="r" for="ch" forName="parTx1" refType="w" fact="0.7909"/>
                  <dgm:constr type="t" for="ch" forName="parTx1" refType="h" fact="0.9433"/>
                  <dgm:constr type="w" for="ch" forName="parTx1" refType="w" fact="0.2275"/>
                  <dgm:constr type="h" for="ch" forName="parTx1" refType="h" fact="0.0811"/>
                  <dgm:constr type="ctrX" for="ch" forName="picture1" refType="w" fact="0.8012"/>
                  <dgm:constr type="ctrY" for="ch" forName="picture1" refType="h" fact="0.9322"/>
                  <dgm:constr type="w" for="ch" forName="picture1" refType="w" fact="0.1055"/>
                  <dgm:constr type="h" for="ch" forName="picture1" refType="h" fact="0.1403"/>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5727"/>
                  <dgm:constr type="t" for="ch" forName="parTx2" refType="h" fact="0.8468"/>
                  <dgm:constr type="w" for="ch" forName="parTx2" refType="w" fact="0.2275"/>
                  <dgm:constr type="h" for="ch" forName="parTx2" refType="h" fact="0.0811"/>
                  <dgm:constr type="ctrX" for="ch" forName="picture2" refType="w" fact="0.5831"/>
                  <dgm:constr type="ctrY" for="ch" forName="picture2" refType="h" fact="0.8357"/>
                  <dgm:constr type="w" for="ch" forName="picture2" refType="w" fact="0.1055"/>
                  <dgm:constr type="h" for="ch" forName="picture2" refType="h" fact="0.1403"/>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651"/>
                  <dgm:constr type="t" for="ch" forName="parTx3" refType="h" fact="0.7023"/>
                  <dgm:constr type="w" for="ch" forName="parTx3" refType="w" fact="0.2275"/>
                  <dgm:constr type="h" for="ch" forName="parTx3" refType="h" fact="0.0811"/>
                  <dgm:constr type="ctrX" for="ch" forName="picture3" refType="w" fact="0.4755"/>
                  <dgm:constr type="ctrY" for="ch" forName="picture3" refType="h" fact="0.6912"/>
                  <dgm:constr type="w" for="ch" forName="picture3" refType="w" fact="0.1055"/>
                  <dgm:constr type="h" for="ch" forName="picture3" refType="h" fact="0.1403"/>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4002"/>
                  <dgm:constr type="t" for="ch" forName="parTx4" refType="h" fact="0.5441"/>
                  <dgm:constr type="w" for="ch" forName="parTx4" refType="w" fact="0.2275"/>
                  <dgm:constr type="h" for="ch" forName="parTx4" refType="h" fact="0.0811"/>
                  <dgm:constr type="ctrX" for="ch" forName="picture4" refType="w" fact="0.4106"/>
                  <dgm:constr type="ctrY" for="ch" forName="picture4" refType="h" fact="0.533"/>
                  <dgm:constr type="w" for="ch" forName="picture4" refType="w" fact="0.1055"/>
                  <dgm:constr type="h" for="ch" forName="picture4" refType="h" fact="0.1403"/>
                  <dgm:constr type="r" for="ch" forName="desTx4" refType="l" refFor="ch" refForName="parTx4"/>
                  <dgm:constr type="l" for="ch" forName="desTx4"/>
                  <dgm:constr type="t" for="ch" forName="desTx4" refType="t" refFor="ch" refForName="parTx4"/>
                  <dgm:constr type="h" for="ch" forName="desTx4" refType="h" refFor="ch" refForName="parTx4"/>
                  <dgm:constr type="r" for="ch" forName="parTx5" refType="w" fact="0.3584"/>
                  <dgm:constr type="t" for="ch" forName="parTx5" refType="h" fact="0.3737"/>
                  <dgm:constr type="w" for="ch" forName="parTx5" refType="w" fact="0.2275"/>
                  <dgm:constr type="h" for="ch" forName="parTx5" refType="h" fact="0.0811"/>
                  <dgm:constr type="ctrX" for="ch" forName="picture5" refType="w" fact="0.3687"/>
                  <dgm:constr type="ctrY" for="ch" forName="picture5" refType="h" fact="0.3626"/>
                  <dgm:constr type="w" for="ch" forName="picture5" refType="w" fact="0.1055"/>
                  <dgm:constr type="h" for="ch" forName="picture5" refType="h" fact="0.1403"/>
                  <dgm:constr type="r" for="ch" forName="desTx5" refType="l" refFor="ch" refForName="parTx5"/>
                  <dgm:constr type="l" for="ch" forName="desTx5"/>
                  <dgm:constr type="t" for="ch" forName="desTx5" refType="t" refFor="ch" refForName="parTx5"/>
                  <dgm:constr type="h" for="ch" forName="desTx5" refType="h" refFor="ch" refForName="parTx5"/>
                  <dgm:constr type="r" for="ch" forName="parTx6" refType="w" fact="0.3356"/>
                  <dgm:constr type="t" for="ch" forName="parTx6" refType="h" fact="0.2061"/>
                  <dgm:constr type="w" for="ch" forName="parTx6" refType="w" fact="0.2275"/>
                  <dgm:constr type="h" for="ch" forName="parTx6" refType="h" fact="0.0811"/>
                  <dgm:constr type="ctrX" for="ch" forName="picture6" refType="w" fact="0.3459"/>
                  <dgm:constr type="ctrY" for="ch" forName="picture6" refType="h" fact="0.195"/>
                  <dgm:constr type="w" for="ch" forName="picture6" refType="w" fact="0.1055"/>
                  <dgm:constr type="h" for="ch" forName="picture6" refType="h" fact="0.1403"/>
                  <dgm:constr type="r" for="ch" forName="desTx6" refType="l" refFor="ch" refForName="parTx6"/>
                  <dgm:constr type="l" for="ch" forName="desTx6"/>
                  <dgm:constr type="t" for="ch" forName="desTx6" refType="t" refFor="ch" refForName="parTx6"/>
                  <dgm:constr type="h" for="ch" forName="desTx6" refType="h" refFor="ch" refForName="parTx6"/>
                </dgm:constrLst>
              </dgm:if>
              <dgm:else name="Name61">
                <dgm:alg type="composite">
                  <dgm:param type="ar" val="1.122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userD" refType="w" fact="0.0125"/>
                  <dgm:constr type="ctrX" for="ch" forName="dot1" refType="w" fact="0.5724"/>
                  <dgm:constr type="ctrY" for="ch" forName="dot1" refType="h" fact="0.8839"/>
                  <dgm:constr type="w" for="ch" forName="dot1" refType="userD"/>
                  <dgm:constr type="h" for="ch" forName="dot1" refType="userD"/>
                  <dgm:constr type="ctrX" for="ch" forName="dot2" refType="w" fact="0.599"/>
                  <dgm:constr type="ctrY" for="ch" forName="dot2" refType="h" fact="0.8967"/>
                  <dgm:constr type="w" for="ch" forName="dot2" refType="userD"/>
                  <dgm:constr type="h" for="ch" forName="dot2" refType="userD"/>
                  <dgm:constr type="ctrX" for="ch" forName="dot3" refType="w" fact="0.6261"/>
                  <dgm:constr type="ctrY" for="ch" forName="dot3" refType="h" fact="0.9076"/>
                  <dgm:constr type="w" for="ch" forName="dot3" refType="userD"/>
                  <dgm:constr type="h" for="ch" forName="dot3" refType="userD"/>
                  <dgm:constr type="ctrX" for="ch" forName="dot4" refType="w" fact="0.6536"/>
                  <dgm:constr type="ctrY" for="ch" forName="dot4" refType="h" fact="0.9165"/>
                  <dgm:constr type="w" for="ch" forName="dot4" refType="userD"/>
                  <dgm:constr type="h" for="ch" forName="dot4" refType="userD"/>
                  <dgm:constr type="ctrX" for="ch" forName="dot5" refType="w" fact="0.6814"/>
                  <dgm:constr type="ctrY" for="ch" forName="dot5" refType="h" fact="0.9234"/>
                  <dgm:constr type="w" for="ch" forName="dot5" refType="userD"/>
                  <dgm:constr type="h" for="ch" forName="dot5" refType="userD"/>
                  <dgm:constr type="ctrX" for="ch" forName="dot6" refType="w" fact="0.4214"/>
                  <dgm:constr type="ctrY" for="ch" forName="dot6" refType="h" fact="0.764"/>
                  <dgm:constr type="w" for="ch" forName="dot6" refType="userD"/>
                  <dgm:constr type="h" for="ch" forName="dot6" refType="userD"/>
                  <dgm:constr type="ctrX" for="ch" forName="dot7" refType="w" fact="0.4436"/>
                  <dgm:constr type="ctrY" for="ch" forName="dot7" refType="h" fact="0.7878"/>
                  <dgm:constr type="w" for="ch" forName="dot7" refType="userD"/>
                  <dgm:constr type="h" for="ch" forName="dot7" refType="userD"/>
                  <dgm:constr type="ctrX" for="ch" forName="dot8" refType="w" fact="0.325"/>
                  <dgm:constr type="ctrY" for="ch" forName="dot8" refType="h" fact="0.6227"/>
                  <dgm:constr type="w" for="ch" forName="dot8" refType="userD"/>
                  <dgm:constr type="h" for="ch" forName="dot8" refType="userD"/>
                  <dgm:constr type="ctrX" for="ch" forName="dot9" refType="w" fact="0.2597"/>
                  <dgm:constr type="ctrY" for="ch" forName="dot9" refType="h" fact="0.4556"/>
                  <dgm:constr type="w" for="ch" forName="dot9" refType="userD"/>
                  <dgm:constr type="h" for="ch" forName="dot9" refType="userD"/>
                  <dgm:constr type="ctrX" for="ch" forName="dot10" refType="w" fact="0.2286"/>
                  <dgm:constr type="ctrY" for="ch" forName="dot10" refType="h" fact="0.2816"/>
                  <dgm:constr type="w" for="ch" forName="dot10" refType="userD"/>
                  <dgm:constr type="h" for="ch" forName="dot10" refType="userD"/>
                  <dgm:constr type="ctrX" for="ch" forName="dotArrow1" refType="w" fact="0.2557"/>
                  <dgm:constr type="ctrY" for="ch" forName="dotArrow1" refType="h" fact="0.0748"/>
                  <dgm:constr type="w" for="ch" forName="dotArrow1" refType="userD"/>
                  <dgm:constr type="h" for="ch" forName="dotArrow1" refType="userD"/>
                  <dgm:constr type="ctrX" for="ch" forName="dotArrow2" refType="w" fact="0.2372"/>
                  <dgm:constr type="ctrY" for="ch" forName="dotArrow2" refType="h" fact="0.0581"/>
                  <dgm:constr type="w" for="ch" forName="dotArrow2" refType="userD"/>
                  <dgm:constr type="h" for="ch" forName="dotArrow2" refType="userD"/>
                  <dgm:constr type="ctrX" for="ch" forName="dotArrow3" refType="w" fact="0.2187"/>
                  <dgm:constr type="ctrY" for="ch" forName="dotArrow3" refType="h" fact="0.0414"/>
                  <dgm:constr type="w" for="ch" forName="dotArrow3" refType="userD"/>
                  <dgm:constr type="h" for="ch" forName="dotArrow3" refType="userD"/>
                  <dgm:constr type="ctrX" for="ch" forName="dotArrow4" refType="w" fact="0.2001"/>
                  <dgm:constr type="ctrY" for="ch" forName="dotArrow4" refType="h" fact="0.0581"/>
                  <dgm:constr type="w" for="ch" forName="dotArrow4" refType="userD"/>
                  <dgm:constr type="h" for="ch" forName="dotArrow4" refType="userD"/>
                  <dgm:constr type="ctrX" for="ch" forName="dotArrow5" refType="w" fact="0.1816"/>
                  <dgm:constr type="ctrY" for="ch" forName="dotArrow5" refType="h" fact="0.0748"/>
                  <dgm:constr type="w" for="ch" forName="dotArrow5" refType="userD"/>
                  <dgm:constr type="h" for="ch" forName="dotArrow5" refType="userD"/>
                  <dgm:constr type="ctrX" for="ch" forName="dotArrow6" refType="w" fact="0.2187"/>
                  <dgm:constr type="ctrY" for="ch" forName="dotArrow6" refType="h" fact="0.0766"/>
                  <dgm:constr type="w" for="ch" forName="dotArrow6" refType="userD"/>
                  <dgm:constr type="h" for="ch" forName="dotArrow6" refType="userD"/>
                  <dgm:constr type="ctrX" for="ch" forName="dotArrow7" refType="w" fact="0.2187"/>
                  <dgm:constr type="ctrY" for="ch" forName="dotArrow7" refType="h" fact="0.1118"/>
                  <dgm:constr type="w" for="ch" forName="dotArrow7" refType="userD"/>
                  <dgm:constr type="h" for="ch" forName="dotArrow7" refType="userD"/>
                  <dgm:constr type="r" for="ch" forName="parTx1" refType="w" fact="0.7522"/>
                  <dgm:constr type="t" for="ch" forName="parTx1" refType="h" fact="0.9416"/>
                  <dgm:constr type="w" for="ch" forName="parTx1" refType="w" fact="0.2696"/>
                  <dgm:constr type="h" for="ch" forName="parTx1" refType="h" fact="0.0811"/>
                  <dgm:constr type="ctrX" for="ch" forName="picture1" refType="w" fact="0.7644"/>
                  <dgm:constr type="ctrY" for="ch" forName="picture1" refType="h" fact="0.9322"/>
                  <dgm:constr type="w" for="ch" forName="picture1" refType="w" fact="0.125"/>
                  <dgm:constr type="h" for="ch" forName="picture1" refType="h" fact="0.1403"/>
                  <dgm:constr type="r" for="ch" forName="parTx2" refType="w" fact="0.4937"/>
                  <dgm:constr type="t" for="ch" forName="parTx2" refType="h" fact="0.8451"/>
                  <dgm:constr type="w" for="ch" forName="parTx2" refType="w" fact="0.2696"/>
                  <dgm:constr type="h" for="ch" forName="parTx2" refType="h" fact="0.0811"/>
                  <dgm:constr type="ctrX" for="ch" forName="picture2" refType="w" fact="0.5059"/>
                  <dgm:constr type="ctrY" for="ch" forName="picture2" refType="h" fact="0.8357"/>
                  <dgm:constr type="w" for="ch" forName="picture2" refType="w" fact="0.125"/>
                  <dgm:constr type="h" for="ch" forName="picture2" refType="h" fact="0.1403"/>
                  <dgm:constr type="r" for="ch" forName="parTx3" refType="w" fact="0.3662"/>
                  <dgm:constr type="t" for="ch" forName="parTx3" refType="h" fact="0.7006"/>
                  <dgm:constr type="w" for="ch" forName="parTx3" refType="w" fact="0.2696"/>
                  <dgm:constr type="h" for="ch" forName="parTx3" refType="h" fact="0.0811"/>
                  <dgm:constr type="ctrX" for="ch" forName="picture3" refType="w" fact="0.3784"/>
                  <dgm:constr type="ctrY" for="ch" forName="picture3" refType="h" fact="0.6912"/>
                  <dgm:constr type="w" for="ch" forName="picture3" refType="w" fact="0.125"/>
                  <dgm:constr type="h" for="ch" forName="picture3" refType="h" fact="0.1403"/>
                  <dgm:constr type="r" for="ch" forName="parTx4" refType="w" fact="0.2893"/>
                  <dgm:constr type="t" for="ch" forName="parTx4" refType="h" fact="0.5424"/>
                  <dgm:constr type="w" for="ch" forName="parTx4" refType="w" fact="0.2696"/>
                  <dgm:constr type="h" for="ch" forName="parTx4" refType="h" fact="0.0811"/>
                  <dgm:constr type="ctrX" for="ch" forName="picture4" refType="w" fact="0.3015"/>
                  <dgm:constr type="ctrY" for="ch" forName="picture4" refType="h" fact="0.533"/>
                  <dgm:constr type="w" for="ch" forName="picture4" refType="w" fact="0.125"/>
                  <dgm:constr type="h" for="ch" forName="picture4" refType="h" fact="0.1403"/>
                  <dgm:constr type="r" for="ch" forName="parTx5" refType="w" fact="0.2397"/>
                  <dgm:constr type="t" for="ch" forName="parTx5" refType="h" fact="0.372"/>
                  <dgm:constr type="w" for="ch" forName="parTx5" refType="w" fact="0.2696"/>
                  <dgm:constr type="h" for="ch" forName="parTx5" refType="h" fact="0.0811"/>
                  <dgm:constr type="ctrX" for="ch" forName="picture5" refType="w" fact="0.2519"/>
                  <dgm:constr type="ctrY" for="ch" forName="picture5" refType="h" fact="0.3626"/>
                  <dgm:constr type="w" for="ch" forName="picture5" refType="w" fact="0.125"/>
                  <dgm:constr type="h" for="ch" forName="picture5" refType="h" fact="0.1403"/>
                  <dgm:constr type="r" for="ch" forName="parTx6" refType="w" fact="0.2127"/>
                  <dgm:constr type="t" for="ch" forName="parTx6" refType="h" fact="0.2044"/>
                  <dgm:constr type="w" for="ch" forName="parTx6" refType="w" fact="0.2696"/>
                  <dgm:constr type="h" for="ch" forName="parTx6" refType="h" fact="0.0811"/>
                  <dgm:constr type="ctrX" for="ch" forName="picture6" refType="w" fact="0.2249"/>
                  <dgm:constr type="ctrY" for="ch" forName="picture6" refType="h" fact="0.195"/>
                  <dgm:constr type="w" for="ch" forName="picture6" refType="w" fact="0.125"/>
                  <dgm:constr type="h" for="ch" forName="picture6" refType="h" fact="0.1403"/>
                </dgm:constrLst>
              </dgm:else>
            </dgm:choose>
          </dgm:else>
        </dgm:choose>
      </dgm:if>
      <dgm:else name="Name62">
        <dgm:choose name="Name63">
          <dgm:if name="Name64" func="var" arg="dir" op="equ" val="norm">
            <dgm:choose name="Name65">
              <dgm:if name="Name66" axis="des" func="maxDepth" op="gt" val="1">
                <dgm:alg type="composite">
                  <dgm:param type="ar" val="1.2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primFontSz" for="ch" forName="desTx7" refType="primFontSz" refFor="ch" refForName="desTx1" op="equ"/>
                  <dgm:constr type="userD" refType="w" fact="0.0097"/>
                  <dgm:constr type="ctrX" for="ch" forName="dot1" refType="w" fact="0.3909"/>
                  <dgm:constr type="ctrY" for="ch" forName="dot1" refType="h" fact="0.8342"/>
                  <dgm:constr type="w" for="ch" forName="dot1" refType="userD"/>
                  <dgm:constr type="h" for="ch" forName="dot1" refType="userD"/>
                  <dgm:constr type="ctrX" for="ch" forName="dot2" refType="w" fact="0.3721"/>
                  <dgm:constr type="ctrY" for="ch" forName="dot2" refType="h" fact="0.8448"/>
                  <dgm:constr type="w" for="ch" forName="dot2" refType="userD"/>
                  <dgm:constr type="h" for="ch" forName="dot2" refType="userD"/>
                  <dgm:constr type="ctrX" for="ch" forName="dot3" refType="w" fact="0.353"/>
                  <dgm:constr type="ctrY" for="ch" forName="dot3" refType="h" fact="0.8539"/>
                  <dgm:constr type="w" for="ch" forName="dot3" refType="userD"/>
                  <dgm:constr type="h" for="ch" forName="dot3" refType="userD"/>
                  <dgm:constr type="ctrX" for="ch" forName="dot4" refType="w" fact="0.3337"/>
                  <dgm:constr type="ctrY" for="ch" forName="dot4" refType="h" fact="0.8615"/>
                  <dgm:constr type="w" for="ch" forName="dot4" refType="userD"/>
                  <dgm:constr type="h" for="ch" forName="dot4" refType="userD"/>
                  <dgm:constr type="ctrX" for="ch" forName="dot5" refType="w" fact="0.3142"/>
                  <dgm:constr type="ctrY" for="ch" forName="dot5" refType="h" fact="0.8676"/>
                  <dgm:constr type="w" for="ch" forName="dot5" refType="userD"/>
                  <dgm:constr type="h" for="ch" forName="dot5" refType="userD"/>
                  <dgm:constr type="ctrX" for="ch" forName="dot6" refType="w" fact="0.5088"/>
                  <dgm:constr type="ctrY" for="ch" forName="dot6" refType="h" fact="0.7255"/>
                  <dgm:constr type="w" for="ch" forName="dot6" refType="userD"/>
                  <dgm:constr type="h" for="ch" forName="dot6" refType="userD"/>
                  <dgm:constr type="ctrX" for="ch" forName="dot7" refType="w" fact="0.4926"/>
                  <dgm:constr type="ctrY" for="ch" forName="dot7" refType="h" fact="0.7454"/>
                  <dgm:constr type="w" for="ch" forName="dot7" refType="userD"/>
                  <dgm:constr type="h" for="ch" forName="dot7" refType="userD"/>
                  <dgm:constr type="ctrX" for="ch" forName="dot8" refType="w" fact="0.5836"/>
                  <dgm:constr type="ctrY" for="ch" forName="dot8" refType="h" fact="0.6026"/>
                  <dgm:constr type="w" for="ch" forName="dot8" refType="userD"/>
                  <dgm:constr type="h" for="ch" forName="dot8" refType="userD"/>
                  <dgm:constr type="ctrX" for="ch" forName="dot9" refType="w" fact="0.6371"/>
                  <dgm:constr type="ctrY" for="ch" forName="dot9" refType="h" fact="0.4632"/>
                  <dgm:constr type="w" for="ch" forName="dot9" refType="userD"/>
                  <dgm:constr type="h" for="ch" forName="dot9" refType="userD"/>
                  <dgm:constr type="ctrX" for="ch" forName="dot10" refType="w" fact="0.6701"/>
                  <dgm:constr type="ctrY" for="ch" forName="dot10" refType="h" fact="0.3187"/>
                  <dgm:constr type="w" for="ch" forName="dot10" refType="userD"/>
                  <dgm:constr type="h" for="ch" forName="dot10" refType="userD"/>
                  <dgm:constr type="ctrX" for="ch" forName="dot11" refType="w" fact="0.6853"/>
                  <dgm:constr type="ctrY" for="ch" forName="dot11" refType="h" fact="0.1763"/>
                  <dgm:constr type="w" for="ch" forName="dot11" refType="userD"/>
                  <dgm:constr type="h" for="ch" forName="dot11" refType="userD"/>
                  <dgm:constr type="ctrX" for="ch" forName="dotArrow1" refType="w" fact="0.6627"/>
                  <dgm:constr type="ctrY" for="ch" forName="dotArrow1" refType="h" fact="-0.0099"/>
                  <dgm:constr type="w" for="ch" forName="dotArrow1" refType="userD"/>
                  <dgm:constr type="h" for="ch" forName="dotArrow1" refType="userD"/>
                  <dgm:constr type="ctrX" for="ch" forName="dotArrow2" refType="w" fact="0.6773"/>
                  <dgm:constr type="ctrY" for="ch" forName="dotArrow2" refType="h" fact="-0.0239"/>
                  <dgm:constr type="w" for="ch" forName="dotArrow2" refType="userD"/>
                  <dgm:constr type="h" for="ch" forName="dotArrow2" refType="userD"/>
                  <dgm:constr type="ctrX" for="ch" forName="dotArrow3" refType="w" fact="0.6919"/>
                  <dgm:constr type="ctrY" for="ch" forName="dotArrow3" refType="h" fact="-0.0378"/>
                  <dgm:constr type="w" for="ch" forName="dotArrow3" refType="userD"/>
                  <dgm:constr type="h" for="ch" forName="dotArrow3" refType="userD"/>
                  <dgm:constr type="ctrX" for="ch" forName="dotArrow4" refType="w" fact="0.7065"/>
                  <dgm:constr type="ctrY" for="ch" forName="dotArrow4" refType="h" fact="-0.0239"/>
                  <dgm:constr type="w" for="ch" forName="dotArrow4" refType="userD"/>
                  <dgm:constr type="h" for="ch" forName="dotArrow4" refType="userD"/>
                  <dgm:constr type="ctrX" for="ch" forName="dotArrow5" refType="w" fact="0.7212"/>
                  <dgm:constr type="ctrY" for="ch" forName="dotArrow5" refType="h" fact="-0.0099"/>
                  <dgm:constr type="w" for="ch" forName="dotArrow5" refType="userD"/>
                  <dgm:constr type="h" for="ch" forName="dotArrow5" refType="userD"/>
                  <dgm:constr type="ctrX" for="ch" forName="dotArrow6" refType="w" fact="0.6919"/>
                  <dgm:constr type="ctrY" for="ch" forName="dotArrow6" refType="h" fact="-0.0084"/>
                  <dgm:constr type="w" for="ch" forName="dotArrow6" refType="userD"/>
                  <dgm:constr type="h" for="ch" forName="dotArrow6" refType="userD"/>
                  <dgm:constr type="ctrX" for="ch" forName="dotArrow7" refType="w" fact="0.6919"/>
                  <dgm:constr type="ctrY" for="ch" forName="dotArrow7" refType="h" fact="0.0211"/>
                  <dgm:constr type="w" for="ch" forName="dotArrow7" refType="userD"/>
                  <dgm:constr type="h" for="ch" forName="dotArrow7" refType="userD"/>
                  <dgm:constr type="l" for="ch" forName="parTx1" refType="w" fact="0.2556"/>
                  <dgm:constr type="t" for="ch" forName="parTx1" refType="h" fact="0.8856"/>
                  <dgm:constr type="w" for="ch" forName="parTx1" refType="w" fact="0.2101"/>
                  <dgm:constr type="h" for="ch" forName="parTx1" refType="h" fact="0.0704"/>
                  <dgm:constr type="ctrX" for="ch" forName="picture1" refType="w" fact="0.246"/>
                  <dgm:constr type="ctrY" for="ch" forName="picture1" refType="h" fact="0.8769"/>
                  <dgm:constr type="w" for="ch" forName="picture1" refType="w" fact="0.0974"/>
                  <dgm:constr type="h" for="ch" forName="picture1" refType="h" fact="0.1218"/>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4535"/>
                  <dgm:constr type="t" for="ch" forName="parTx2" refType="h" fact="0.7956"/>
                  <dgm:constr type="w" for="ch" forName="parTx2" refType="w" fact="0.2101"/>
                  <dgm:constr type="h" for="ch" forName="parTx2" refType="h" fact="0.0704"/>
                  <dgm:constr type="ctrX" for="ch" forName="picture2" refType="w" fact="0.4439"/>
                  <dgm:constr type="ctrY" for="ch" forName="picture2" refType="h" fact="0.787"/>
                  <dgm:constr type="w" for="ch" forName="picture2" refType="w" fact="0.0974"/>
                  <dgm:constr type="h" for="ch" forName="picture2" refType="h" fact="0.1218"/>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511"/>
                  <dgm:constr type="t" for="ch" forName="parTx3" refType="h" fact="0.673"/>
                  <dgm:constr type="w" for="ch" forName="parTx3" refType="w" fact="0.2101"/>
                  <dgm:constr type="h" for="ch" forName="parTx3" refType="h" fact="0.0704"/>
                  <dgm:constr type="ctrX" for="ch" forName="picture3" refType="w" fact="0.5415"/>
                  <dgm:constr type="ctrY" for="ch" forName="picture3" refType="h" fact="0.6644"/>
                  <dgm:constr type="w" for="ch" forName="picture3" refType="w" fact="0.0974"/>
                  <dgm:constr type="h" for="ch" forName="picture3" refType="h" fact="0.1218"/>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6132"/>
                  <dgm:constr type="t" for="ch" forName="parTx4" refType="h" fact="0.538"/>
                  <dgm:constr type="w" for="ch" forName="parTx4" refType="w" fact="0.2101"/>
                  <dgm:constr type="h" for="ch" forName="parTx4" refType="h" fact="0.0704"/>
                  <dgm:constr type="ctrX" for="ch" forName="picture4" refType="w" fact="0.6037"/>
                  <dgm:constr type="ctrY" for="ch" forName="picture4" refType="h" fact="0.5294"/>
                  <dgm:constr type="w" for="ch" forName="picture4" refType="w" fact="0.0974"/>
                  <dgm:constr type="h" for="ch" forName="picture4" refType="h" fact="0.1218"/>
                  <dgm:constr type="l" for="ch" forName="desTx4" refType="r" refFor="ch" refForName="parTx4"/>
                  <dgm:constr type="r" for="ch" forName="desTx4" refType="w"/>
                  <dgm:constr type="t" for="ch" forName="desTx4" refType="t" refFor="ch" refForName="parTx4"/>
                  <dgm:constr type="h" for="ch" forName="desTx4" refType="h" refFor="ch" refForName="parTx4"/>
                  <dgm:constr type="l" for="ch" forName="parTx5" refType="w" fact="0.6576"/>
                  <dgm:constr type="t" for="ch" forName="parTx5" refType="h" fact="0.3951"/>
                  <dgm:constr type="w" for="ch" forName="parTx5" refType="w" fact="0.2101"/>
                  <dgm:constr type="h" for="ch" forName="parTx5" refType="h" fact="0.0704"/>
                  <dgm:constr type="ctrX" for="ch" forName="picture5" refType="w" fact="0.648"/>
                  <dgm:constr type="ctrY" for="ch" forName="picture5" refType="h" fact="0.3864"/>
                  <dgm:constr type="w" for="ch" forName="picture5" refType="w" fact="0.0974"/>
                  <dgm:constr type="h" for="ch" forName="picture5" refType="h" fact="0.1218"/>
                  <dgm:constr type="l" for="ch" forName="desTx5" refType="r" refFor="ch" refForName="parTx5"/>
                  <dgm:constr type="r" for="ch" forName="desTx5" refType="w"/>
                  <dgm:constr type="t" for="ch" forName="desTx5" refType="t" refFor="ch" refForName="parTx5"/>
                  <dgm:constr type="h" for="ch" forName="desTx5" refType="h" refFor="ch" refForName="parTx5"/>
                  <dgm:constr type="l" for="ch" forName="parTx6" refType="w" fact="0.6828"/>
                  <dgm:constr type="t" for="ch" forName="parTx6" refType="h" fact="0.2531"/>
                  <dgm:constr type="w" for="ch" forName="parTx6" refType="w" fact="0.2101"/>
                  <dgm:constr type="h" for="ch" forName="parTx6" refType="h" fact="0.0704"/>
                  <dgm:constr type="ctrX" for="ch" forName="picture6" refType="w" fact="0.6733"/>
                  <dgm:constr type="ctrY" for="ch" forName="picture6" refType="h" fact="0.2444"/>
                  <dgm:constr type="w" for="ch" forName="picture6" refType="w" fact="0.0974"/>
                  <dgm:constr type="h" for="ch" forName="picture6" refType="h" fact="0.1218"/>
                  <dgm:constr type="l" for="ch" forName="desTx6" refType="r" refFor="ch" refForName="parTx6"/>
                  <dgm:constr type="r" for="ch" forName="desTx6" refType="w"/>
                  <dgm:constr type="t" for="ch" forName="desTx6" refType="t" refFor="ch" refForName="parTx6"/>
                  <dgm:constr type="h" for="ch" forName="desTx6" refType="h" refFor="ch" refForName="parTx6"/>
                  <dgm:constr type="l" for="ch" forName="parTx7" refType="w" fact="0.6966"/>
                  <dgm:constr type="t" for="ch" forName="parTx7" refType="h" fact="0.1162"/>
                  <dgm:constr type="w" for="ch" forName="parTx7" refType="w" fact="0.2101"/>
                  <dgm:constr type="h" for="ch" forName="parTx7" refType="h" fact="0.0704"/>
                  <dgm:constr type="ctrX" for="ch" forName="picture7" refType="w" fact="0.6871"/>
                  <dgm:constr type="ctrY" for="ch" forName="picture7" refType="h" fact="0.1075"/>
                  <dgm:constr type="w" for="ch" forName="picture7" refType="w" fact="0.0974"/>
                  <dgm:constr type="h" for="ch" forName="picture7" refType="h" fact="0.1218"/>
                  <dgm:constr type="l" for="ch" forName="desTx7" refType="r" refFor="ch" refForName="parTx7"/>
                  <dgm:constr type="r" for="ch" forName="desTx7" refType="w"/>
                  <dgm:constr type="t" for="ch" forName="desTx7" refType="t" refFor="ch" refForName="parTx7"/>
                  <dgm:constr type="h" for="ch" forName="desTx7" refType="h" refFor="ch" refForName="parTx7"/>
                </dgm:constrLst>
              </dgm:if>
              <dgm:else name="Name67">
                <dgm:alg type="composite">
                  <dgm:param type="ar" val="1.096"/>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userD" refType="w" fact="0.0111"/>
                  <dgm:constr type="ctrX" for="ch" forName="dot1" refType="w" fact="0.4459"/>
                  <dgm:constr type="ctrY" for="ch" forName="dot1" refType="h" fact="0.8342"/>
                  <dgm:constr type="w" for="ch" forName="dot1" refType="userD"/>
                  <dgm:constr type="h" for="ch" forName="dot1" refType="userD"/>
                  <dgm:constr type="ctrX" for="ch" forName="dot2" refType="w" fact="0.4244"/>
                  <dgm:constr type="ctrY" for="ch" forName="dot2" refType="h" fact="0.8448"/>
                  <dgm:constr type="w" for="ch" forName="dot2" refType="userD"/>
                  <dgm:constr type="h" for="ch" forName="dot2" refType="userD"/>
                  <dgm:constr type="ctrX" for="ch" forName="dot3" refType="w" fact="0.4026"/>
                  <dgm:constr type="ctrY" for="ch" forName="dot3" refType="h" fact="0.8539"/>
                  <dgm:constr type="w" for="ch" forName="dot3" refType="userD"/>
                  <dgm:constr type="h" for="ch" forName="dot3" refType="userD"/>
                  <dgm:constr type="ctrX" for="ch" forName="dot4" refType="w" fact="0.3806"/>
                  <dgm:constr type="ctrY" for="ch" forName="dot4" refType="h" fact="0.8615"/>
                  <dgm:constr type="w" for="ch" forName="dot4" refType="userD"/>
                  <dgm:constr type="h" for="ch" forName="dot4" refType="userD"/>
                  <dgm:constr type="ctrX" for="ch" forName="dot5" refType="w" fact="0.3584"/>
                  <dgm:constr type="ctrY" for="ch" forName="dot5" refType="h" fact="0.8676"/>
                  <dgm:constr type="w" for="ch" forName="dot5" refType="userD"/>
                  <dgm:constr type="h" for="ch" forName="dot5" refType="userD"/>
                  <dgm:constr type="ctrX" for="ch" forName="dot6" refType="w" fact="0.5803"/>
                  <dgm:constr type="ctrY" for="ch" forName="dot6" refType="h" fact="0.7255"/>
                  <dgm:constr type="w" for="ch" forName="dot6" refType="userD"/>
                  <dgm:constr type="h" for="ch" forName="dot6" refType="userD"/>
                  <dgm:constr type="ctrX" for="ch" forName="dot7" refType="w" fact="0.5618"/>
                  <dgm:constr type="ctrY" for="ch" forName="dot7" refType="h" fact="0.7454"/>
                  <dgm:constr type="w" for="ch" forName="dot7" refType="userD"/>
                  <dgm:constr type="h" for="ch" forName="dot7" refType="userD"/>
                  <dgm:constr type="ctrX" for="ch" forName="dot8" refType="w" fact="0.6656"/>
                  <dgm:constr type="ctrY" for="ch" forName="dot8" refType="h" fact="0.6026"/>
                  <dgm:constr type="w" for="ch" forName="dot8" refType="userD"/>
                  <dgm:constr type="h" for="ch" forName="dot8" refType="userD"/>
                  <dgm:constr type="ctrX" for="ch" forName="dot9" refType="w" fact="0.7266"/>
                  <dgm:constr type="ctrY" for="ch" forName="dot9" refType="h" fact="0.4632"/>
                  <dgm:constr type="w" for="ch" forName="dot9" refType="userD"/>
                  <dgm:constr type="h" for="ch" forName="dot9" refType="userD"/>
                  <dgm:constr type="ctrX" for="ch" forName="dot10" refType="w" fact="0.7643"/>
                  <dgm:constr type="ctrY" for="ch" forName="dot10" refType="h" fact="0.3187"/>
                  <dgm:constr type="w" for="ch" forName="dot10" refType="userD"/>
                  <dgm:constr type="h" for="ch" forName="dot10" refType="userD"/>
                  <dgm:constr type="ctrX" for="ch" forName="dot11" refType="w" fact="0.7816"/>
                  <dgm:constr type="ctrY" for="ch" forName="dot11" refType="h" fact="0.1763"/>
                  <dgm:constr type="w" for="ch" forName="dot11" refType="userD"/>
                  <dgm:constr type="h" for="ch" forName="dot11" refType="userD"/>
                  <dgm:constr type="ctrX" for="ch" forName="dotArrow1" refType="w" fact="0.7558"/>
                  <dgm:constr type="ctrY" for="ch" forName="dotArrow1" refType="h" fact="-0.0099"/>
                  <dgm:constr type="w" for="ch" forName="dotArrow1" refType="userD"/>
                  <dgm:constr type="h" for="ch" forName="dotArrow1" refType="userD"/>
                  <dgm:constr type="ctrX" for="ch" forName="dotArrow2" refType="w" fact="0.7725"/>
                  <dgm:constr type="ctrY" for="ch" forName="dotArrow2" refType="h" fact="-0.0239"/>
                  <dgm:constr type="w" for="ch" forName="dotArrow2" refType="userD"/>
                  <dgm:constr type="h" for="ch" forName="dotArrow2" refType="userD"/>
                  <dgm:constr type="ctrX" for="ch" forName="dotArrow3" refType="w" fact="0.7892"/>
                  <dgm:constr type="ctrY" for="ch" forName="dotArrow3" refType="h" fact="-0.0378"/>
                  <dgm:constr type="w" for="ch" forName="dotArrow3" refType="userD"/>
                  <dgm:constr type="h" for="ch" forName="dotArrow3" refType="userD"/>
                  <dgm:constr type="ctrX" for="ch" forName="dotArrow4" refType="w" fact="0.8058"/>
                  <dgm:constr type="ctrY" for="ch" forName="dotArrow4" refType="h" fact="-0.0239"/>
                  <dgm:constr type="w" for="ch" forName="dotArrow4" refType="userD"/>
                  <dgm:constr type="h" for="ch" forName="dotArrow4" refType="userD"/>
                  <dgm:constr type="ctrX" for="ch" forName="dotArrow5" refType="w" fact="0.8225"/>
                  <dgm:constr type="ctrY" for="ch" forName="dotArrow5" refType="h" fact="-0.0099"/>
                  <dgm:constr type="w" for="ch" forName="dotArrow5" refType="userD"/>
                  <dgm:constr type="h" for="ch" forName="dotArrow5" refType="userD"/>
                  <dgm:constr type="ctrX" for="ch" forName="dotArrow6" refType="w" fact="0.7892"/>
                  <dgm:constr type="ctrY" for="ch" forName="dotArrow6" refType="h" fact="-0.0084"/>
                  <dgm:constr type="w" for="ch" forName="dotArrow6" refType="userD"/>
                  <dgm:constr type="h" for="ch" forName="dotArrow6" refType="userD"/>
                  <dgm:constr type="ctrX" for="ch" forName="dotArrow7" refType="w" fact="0.7892"/>
                  <dgm:constr type="ctrY" for="ch" forName="dotArrow7" refType="h" fact="0.0211"/>
                  <dgm:constr type="w" for="ch" forName="dotArrow7" refType="userD"/>
                  <dgm:constr type="h" for="ch" forName="dotArrow7" refType="userD"/>
                  <dgm:constr type="l" for="ch" forName="parTx1" refType="w" fact="0.2915"/>
                  <dgm:constr type="t" for="ch" forName="parTx1" refType="h" fact="0.8845"/>
                  <dgm:constr type="w" for="ch" forName="parTx1" refType="w" fact="0.2396"/>
                  <dgm:constr type="h" for="ch" forName="parTx1" refType="h" fact="0.0704"/>
                  <dgm:constr type="ctrX" for="ch" forName="picture1" refType="w" fact="0.2806"/>
                  <dgm:constr type="ctrY" for="ch" forName="picture1" refType="h" fact="0.8769"/>
                  <dgm:constr type="w" for="ch" forName="picture1" refType="w" fact="0.1111"/>
                  <dgm:constr type="h" for="ch" forName="picture1" refType="h" fact="0.1218"/>
                  <dgm:constr type="l" for="ch" forName="parTx2" refType="w" fact="0.5172"/>
                  <dgm:constr type="t" for="ch" forName="parTx2" refType="h" fact="0.7946"/>
                  <dgm:constr type="w" for="ch" forName="parTx2" refType="w" fact="0.2396"/>
                  <dgm:constr type="h" for="ch" forName="parTx2" refType="h" fact="0.0704"/>
                  <dgm:constr type="ctrX" for="ch" forName="picture2" refType="w" fact="0.5063"/>
                  <dgm:constr type="ctrY" for="ch" forName="picture2" refType="h" fact="0.787"/>
                  <dgm:constr type="w" for="ch" forName="picture2" refType="w" fact="0.1111"/>
                  <dgm:constr type="h" for="ch" forName="picture2" refType="h" fact="0.1218"/>
                  <dgm:constr type="l" for="ch" forName="parTx3" refType="w" fact="0.6285"/>
                  <dgm:constr type="t" for="ch" forName="parTx3" refType="h" fact="0.672"/>
                  <dgm:constr type="w" for="ch" forName="parTx3" refType="w" fact="0.2396"/>
                  <dgm:constr type="h" for="ch" forName="parTx3" refType="h" fact="0.0704"/>
                  <dgm:constr type="ctrX" for="ch" forName="picture3" refType="w" fact="0.6176"/>
                  <dgm:constr type="ctrY" for="ch" forName="picture3" refType="h" fact="0.6644"/>
                  <dgm:constr type="w" for="ch" forName="picture3" refType="w" fact="0.1111"/>
                  <dgm:constr type="h" for="ch" forName="picture3" refType="h" fact="0.1218"/>
                  <dgm:constr type="l" for="ch" forName="parTx4" refType="w" fact="0.6994"/>
                  <dgm:constr type="t" for="ch" forName="parTx4" refType="h" fact="0.5369"/>
                  <dgm:constr type="w" for="ch" forName="parTx4" refType="w" fact="0.2396"/>
                  <dgm:constr type="h" for="ch" forName="parTx4" refType="h" fact="0.0704"/>
                  <dgm:constr type="ctrX" for="ch" forName="picture4" refType="w" fact="0.6885"/>
                  <dgm:constr type="ctrY" for="ch" forName="picture4" refType="h" fact="0.5294"/>
                  <dgm:constr type="w" for="ch" forName="picture4" refType="w" fact="0.1111"/>
                  <dgm:constr type="h" for="ch" forName="picture4" refType="h" fact="0.1218"/>
                  <dgm:constr type="l" for="ch" forName="parTx5" refType="w" fact="0.75"/>
                  <dgm:constr type="t" for="ch" forName="parTx5" refType="h" fact="0.394"/>
                  <dgm:constr type="w" for="ch" forName="parTx5" refType="w" fact="0.2396"/>
                  <dgm:constr type="h" for="ch" forName="parTx5" refType="h" fact="0.0704"/>
                  <dgm:constr type="ctrX" for="ch" forName="picture5" refType="w" fact="0.7391"/>
                  <dgm:constr type="ctrY" for="ch" forName="picture5" refType="h" fact="0.3864"/>
                  <dgm:constr type="w" for="ch" forName="picture5" refType="w" fact="0.1111"/>
                  <dgm:constr type="h" for="ch" forName="picture5" refType="h" fact="0.1218"/>
                  <dgm:constr type="l" for="ch" forName="parTx6" refType="w" fact="0.7788"/>
                  <dgm:constr type="t" for="ch" forName="parTx6" refType="h" fact="0.252"/>
                  <dgm:constr type="w" for="ch" forName="parTx6" refType="w" fact="0.2396"/>
                  <dgm:constr type="h" for="ch" forName="parTx6" refType="h" fact="0.0704"/>
                  <dgm:constr type="ctrX" for="ch" forName="picture6" refType="w" fact="0.7679"/>
                  <dgm:constr type="ctrY" for="ch" forName="picture6" refType="h" fact="0.2444"/>
                  <dgm:constr type="w" for="ch" forName="picture6" refType="w" fact="0.1111"/>
                  <dgm:constr type="h" for="ch" forName="picture6" refType="h" fact="0.1218"/>
                  <dgm:constr type="l" for="ch" forName="parTx7" refType="w" fact="0.7945"/>
                  <dgm:constr type="t" for="ch" forName="parTx7" refType="h" fact="0.1151"/>
                  <dgm:constr type="w" for="ch" forName="parTx7" refType="w" fact="0.2396"/>
                  <dgm:constr type="h" for="ch" forName="parTx7" refType="h" fact="0.0704"/>
                  <dgm:constr type="ctrX" for="ch" forName="picture7" refType="w" fact="0.7836"/>
                  <dgm:constr type="ctrY" for="ch" forName="picture7" refType="h" fact="0.1075"/>
                  <dgm:constr type="w" for="ch" forName="picture7" refType="w" fact="0.1111"/>
                  <dgm:constr type="h" for="ch" forName="picture7" refType="h" fact="0.1218"/>
                </dgm:constrLst>
              </dgm:else>
            </dgm:choose>
          </dgm:if>
          <dgm:else name="Name68">
            <dgm:choose name="Name69">
              <dgm:if name="Name70" axis="des" func="maxDepth" op="gt" val="1">
                <dgm:alg type="composite">
                  <dgm:param type="ar" val="1.2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primFontSz" for="ch" forName="desTx7" refType="primFontSz" refFor="ch" refForName="desTx1" op="equ"/>
                  <dgm:constr type="userD" refType="w" fact="0.0097"/>
                  <dgm:constr type="ctrX" for="ch" forName="dot1" refType="w" fact="0.6091"/>
                  <dgm:constr type="ctrY" for="ch" forName="dot1" refType="h" fact="0.8342"/>
                  <dgm:constr type="w" for="ch" forName="dot1" refType="userD"/>
                  <dgm:constr type="h" for="ch" forName="dot1" refType="userD"/>
                  <dgm:constr type="ctrX" for="ch" forName="dot2" refType="w" fact="0.6279"/>
                  <dgm:constr type="ctrY" for="ch" forName="dot2" refType="h" fact="0.8448"/>
                  <dgm:constr type="w" for="ch" forName="dot2" refType="userD"/>
                  <dgm:constr type="h" for="ch" forName="dot2" refType="userD"/>
                  <dgm:constr type="ctrX" for="ch" forName="dot3" refType="w" fact="0.647"/>
                  <dgm:constr type="ctrY" for="ch" forName="dot3" refType="h" fact="0.8539"/>
                  <dgm:constr type="w" for="ch" forName="dot3" refType="userD"/>
                  <dgm:constr type="h" for="ch" forName="dot3" refType="userD"/>
                  <dgm:constr type="ctrX" for="ch" forName="dot4" refType="w" fact="0.6663"/>
                  <dgm:constr type="ctrY" for="ch" forName="dot4" refType="h" fact="0.8615"/>
                  <dgm:constr type="w" for="ch" forName="dot4" refType="userD"/>
                  <dgm:constr type="h" for="ch" forName="dot4" refType="userD"/>
                  <dgm:constr type="ctrX" for="ch" forName="dot5" refType="w" fact="0.6858"/>
                  <dgm:constr type="ctrY" for="ch" forName="dot5" refType="h" fact="0.8676"/>
                  <dgm:constr type="w" for="ch" forName="dot5" refType="userD"/>
                  <dgm:constr type="h" for="ch" forName="dot5" refType="userD"/>
                  <dgm:constr type="ctrX" for="ch" forName="dot6" refType="w" fact="0.4912"/>
                  <dgm:constr type="ctrY" for="ch" forName="dot6" refType="h" fact="0.7255"/>
                  <dgm:constr type="w" for="ch" forName="dot6" refType="userD"/>
                  <dgm:constr type="h" for="ch" forName="dot6" refType="userD"/>
                  <dgm:constr type="ctrX" for="ch" forName="dot7" refType="w" fact="0.5074"/>
                  <dgm:constr type="ctrY" for="ch" forName="dot7" refType="h" fact="0.7454"/>
                  <dgm:constr type="w" for="ch" forName="dot7" refType="userD"/>
                  <dgm:constr type="h" for="ch" forName="dot7" refType="userD"/>
                  <dgm:constr type="ctrX" for="ch" forName="dot8" refType="w" fact="0.4164"/>
                  <dgm:constr type="ctrY" for="ch" forName="dot8" refType="h" fact="0.6026"/>
                  <dgm:constr type="w" for="ch" forName="dot8" refType="userD"/>
                  <dgm:constr type="h" for="ch" forName="dot8" refType="userD"/>
                  <dgm:constr type="ctrX" for="ch" forName="dot9" refType="w" fact="0.3629"/>
                  <dgm:constr type="ctrY" for="ch" forName="dot9" refType="h" fact="0.4632"/>
                  <dgm:constr type="w" for="ch" forName="dot9" refType="userD"/>
                  <dgm:constr type="h" for="ch" forName="dot9" refType="userD"/>
                  <dgm:constr type="ctrX" for="ch" forName="dot10" refType="w" fact="0.3299"/>
                  <dgm:constr type="ctrY" for="ch" forName="dot10" refType="h" fact="0.3187"/>
                  <dgm:constr type="w" for="ch" forName="dot10" refType="userD"/>
                  <dgm:constr type="h" for="ch" forName="dot10" refType="userD"/>
                  <dgm:constr type="ctrX" for="ch" forName="dot11" refType="w" fact="0.3147"/>
                  <dgm:constr type="ctrY" for="ch" forName="dot11" refType="h" fact="0.1763"/>
                  <dgm:constr type="w" for="ch" forName="dot11" refType="userD"/>
                  <dgm:constr type="h" for="ch" forName="dot11" refType="userD"/>
                  <dgm:constr type="ctrX" for="ch" forName="dotArrow1" refType="w" fact="0.3373"/>
                  <dgm:constr type="ctrY" for="ch" forName="dotArrow1" refType="h" fact="-0.0099"/>
                  <dgm:constr type="w" for="ch" forName="dotArrow1" refType="userD"/>
                  <dgm:constr type="h" for="ch" forName="dotArrow1" refType="userD"/>
                  <dgm:constr type="ctrX" for="ch" forName="dotArrow2" refType="w" fact="0.3227"/>
                  <dgm:constr type="ctrY" for="ch" forName="dotArrow2" refType="h" fact="-0.0239"/>
                  <dgm:constr type="w" for="ch" forName="dotArrow2" refType="userD"/>
                  <dgm:constr type="h" for="ch" forName="dotArrow2" refType="userD"/>
                  <dgm:constr type="ctrX" for="ch" forName="dotArrow3" refType="w" fact="0.3081"/>
                  <dgm:constr type="ctrY" for="ch" forName="dotArrow3" refType="h" fact="-0.0378"/>
                  <dgm:constr type="w" for="ch" forName="dotArrow3" refType="userD"/>
                  <dgm:constr type="h" for="ch" forName="dotArrow3" refType="userD"/>
                  <dgm:constr type="ctrX" for="ch" forName="dotArrow4" refType="w" fact="0.2935"/>
                  <dgm:constr type="ctrY" for="ch" forName="dotArrow4" refType="h" fact="-0.0239"/>
                  <dgm:constr type="w" for="ch" forName="dotArrow4" refType="userD"/>
                  <dgm:constr type="h" for="ch" forName="dotArrow4" refType="userD"/>
                  <dgm:constr type="ctrX" for="ch" forName="dotArrow5" refType="w" fact="0.2788"/>
                  <dgm:constr type="ctrY" for="ch" forName="dotArrow5" refType="h" fact="-0.0099"/>
                  <dgm:constr type="w" for="ch" forName="dotArrow5" refType="userD"/>
                  <dgm:constr type="h" for="ch" forName="dotArrow5" refType="userD"/>
                  <dgm:constr type="ctrX" for="ch" forName="dotArrow6" refType="w" fact="0.3081"/>
                  <dgm:constr type="ctrY" for="ch" forName="dotArrow6" refType="h" fact="-0.0084"/>
                  <dgm:constr type="w" for="ch" forName="dotArrow6" refType="userD"/>
                  <dgm:constr type="h" for="ch" forName="dotArrow6" refType="userD"/>
                  <dgm:constr type="ctrX" for="ch" forName="dotArrow7" refType="w" fact="0.3081"/>
                  <dgm:constr type="ctrY" for="ch" forName="dotArrow7" refType="h" fact="0.0211"/>
                  <dgm:constr type="w" for="ch" forName="dotArrow7" refType="userD"/>
                  <dgm:constr type="h" for="ch" forName="dotArrow7" refType="userD"/>
                  <dgm:constr type="r" for="ch" forName="parTx1" refType="w" fact="0.7444"/>
                  <dgm:constr type="t" for="ch" forName="parTx1" refType="h" fact="0.8856"/>
                  <dgm:constr type="w" for="ch" forName="parTx1" refType="w" fact="0.2101"/>
                  <dgm:constr type="h" for="ch" forName="parTx1" refType="h" fact="0.0704"/>
                  <dgm:constr type="ctrX" for="ch" forName="picture1" refType="w" fact="0.754"/>
                  <dgm:constr type="ctrY" for="ch" forName="picture1" refType="h" fact="0.8769"/>
                  <dgm:constr type="w" for="ch" forName="picture1" refType="w" fact="0.0974"/>
                  <dgm:constr type="h" for="ch" forName="picture1" refType="h" fact="0.1218"/>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5465"/>
                  <dgm:constr type="t" for="ch" forName="parTx2" refType="h" fact="0.7956"/>
                  <dgm:constr type="w" for="ch" forName="parTx2" refType="w" fact="0.2101"/>
                  <dgm:constr type="h" for="ch" forName="parTx2" refType="h" fact="0.0704"/>
                  <dgm:constr type="ctrX" for="ch" forName="picture2" refType="w" fact="0.5561"/>
                  <dgm:constr type="ctrY" for="ch" forName="picture2" refType="h" fact="0.787"/>
                  <dgm:constr type="w" for="ch" forName="picture2" refType="w" fact="0.0974"/>
                  <dgm:constr type="h" for="ch" forName="picture2" refType="h" fact="0.1218"/>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489"/>
                  <dgm:constr type="t" for="ch" forName="parTx3" refType="h" fact="0.673"/>
                  <dgm:constr type="w" for="ch" forName="parTx3" refType="w" fact="0.2101"/>
                  <dgm:constr type="h" for="ch" forName="parTx3" refType="h" fact="0.0704"/>
                  <dgm:constr type="ctrX" for="ch" forName="picture3" refType="w" fact="0.4585"/>
                  <dgm:constr type="ctrY" for="ch" forName="picture3" refType="h" fact="0.6644"/>
                  <dgm:constr type="w" for="ch" forName="picture3" refType="w" fact="0.0974"/>
                  <dgm:constr type="h" for="ch" forName="picture3" refType="h" fact="0.1218"/>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3868"/>
                  <dgm:constr type="t" for="ch" forName="parTx4" refType="h" fact="0.538"/>
                  <dgm:constr type="w" for="ch" forName="parTx4" refType="w" fact="0.2101"/>
                  <dgm:constr type="h" for="ch" forName="parTx4" refType="h" fact="0.0704"/>
                  <dgm:constr type="ctrX" for="ch" forName="picture4" refType="w" fact="0.3963"/>
                  <dgm:constr type="ctrY" for="ch" forName="picture4" refType="h" fact="0.5294"/>
                  <dgm:constr type="w" for="ch" forName="picture4" refType="w" fact="0.0974"/>
                  <dgm:constr type="h" for="ch" forName="picture4" refType="h" fact="0.1218"/>
                  <dgm:constr type="r" for="ch" forName="desTx4" refType="l" refFor="ch" refForName="parTx4"/>
                  <dgm:constr type="l" for="ch" forName="desTx4"/>
                  <dgm:constr type="t" for="ch" forName="desTx4" refType="t" refFor="ch" refForName="parTx4"/>
                  <dgm:constr type="h" for="ch" forName="desTx4" refType="h" refFor="ch" refForName="parTx4"/>
                  <dgm:constr type="r" for="ch" forName="parTx5" refType="w" fact="0.3424"/>
                  <dgm:constr type="t" for="ch" forName="parTx5" refType="h" fact="0.3951"/>
                  <dgm:constr type="w" for="ch" forName="parTx5" refType="w" fact="0.2101"/>
                  <dgm:constr type="h" for="ch" forName="parTx5" refType="h" fact="0.0704"/>
                  <dgm:constr type="ctrX" for="ch" forName="picture5" refType="w" fact="0.352"/>
                  <dgm:constr type="ctrY" for="ch" forName="picture5" refType="h" fact="0.3864"/>
                  <dgm:constr type="w" for="ch" forName="picture5" refType="w" fact="0.0974"/>
                  <dgm:constr type="h" for="ch" forName="picture5" refType="h" fact="0.1218"/>
                  <dgm:constr type="r" for="ch" forName="desTx5" refType="l" refFor="ch" refForName="parTx5"/>
                  <dgm:constr type="l" for="ch" forName="desTx5"/>
                  <dgm:constr type="t" for="ch" forName="desTx5" refType="t" refFor="ch" refForName="parTx5"/>
                  <dgm:constr type="h" for="ch" forName="desTx5" refType="h" refFor="ch" refForName="parTx5"/>
                  <dgm:constr type="r" for="ch" forName="parTx6" refType="w" fact="0.3172"/>
                  <dgm:constr type="t" for="ch" forName="parTx6" refType="h" fact="0.2531"/>
                  <dgm:constr type="w" for="ch" forName="parTx6" refType="w" fact="0.2101"/>
                  <dgm:constr type="h" for="ch" forName="parTx6" refType="h" fact="0.0704"/>
                  <dgm:constr type="ctrX" for="ch" forName="picture6" refType="w" fact="0.3267"/>
                  <dgm:constr type="ctrY" for="ch" forName="picture6" refType="h" fact="0.2444"/>
                  <dgm:constr type="w" for="ch" forName="picture6" refType="w" fact="0.0974"/>
                  <dgm:constr type="h" for="ch" forName="picture6" refType="h" fact="0.1218"/>
                  <dgm:constr type="r" for="ch" forName="desTx6" refType="l" refFor="ch" refForName="parTx6"/>
                  <dgm:constr type="l" for="ch" forName="desTx6"/>
                  <dgm:constr type="t" for="ch" forName="desTx6" refType="t" refFor="ch" refForName="parTx6"/>
                  <dgm:constr type="h" for="ch" forName="desTx6" refType="h" refFor="ch" refForName="parTx6"/>
                  <dgm:constr type="r" for="ch" forName="parTx7" refType="w" fact="0.3034"/>
                  <dgm:constr type="t" for="ch" forName="parTx7" refType="h" fact="0.1162"/>
                  <dgm:constr type="w" for="ch" forName="parTx7" refType="w" fact="0.2101"/>
                  <dgm:constr type="h" for="ch" forName="parTx7" refType="h" fact="0.0704"/>
                  <dgm:constr type="ctrX" for="ch" forName="picture7" refType="w" fact="0.3129"/>
                  <dgm:constr type="ctrY" for="ch" forName="picture7" refType="h" fact="0.1075"/>
                  <dgm:constr type="w" for="ch" forName="picture7" refType="w" fact="0.0974"/>
                  <dgm:constr type="h" for="ch" forName="picture7" refType="h" fact="0.1218"/>
                  <dgm:constr type="r" for="ch" forName="desTx7" refType="l" refFor="ch" refForName="parTx7"/>
                  <dgm:constr type="l" for="ch" forName="desTx7"/>
                  <dgm:constr type="t" for="ch" forName="desTx7" refType="t" refFor="ch" refForName="parTx7"/>
                  <dgm:constr type="h" for="ch" forName="desTx7" refType="h" refFor="ch" refForName="parTx7"/>
                </dgm:constrLst>
              </dgm:if>
              <dgm:else name="Name71">
                <dgm:alg type="composite">
                  <dgm:param type="ar" val="1.096"/>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userD" refType="w" fact="0.0111"/>
                  <dgm:constr type="ctrX" for="ch" forName="dot1" refType="w" fact="0.5541"/>
                  <dgm:constr type="ctrY" for="ch" forName="dot1" refType="h" fact="0.8342"/>
                  <dgm:constr type="w" for="ch" forName="dot1" refType="userD"/>
                  <dgm:constr type="h" for="ch" forName="dot1" refType="userD"/>
                  <dgm:constr type="ctrX" for="ch" forName="dot2" refType="w" fact="0.5756"/>
                  <dgm:constr type="ctrY" for="ch" forName="dot2" refType="h" fact="0.8448"/>
                  <dgm:constr type="w" for="ch" forName="dot2" refType="userD"/>
                  <dgm:constr type="h" for="ch" forName="dot2" refType="userD"/>
                  <dgm:constr type="ctrX" for="ch" forName="dot3" refType="w" fact="0.5974"/>
                  <dgm:constr type="ctrY" for="ch" forName="dot3" refType="h" fact="0.8539"/>
                  <dgm:constr type="w" for="ch" forName="dot3" refType="userD"/>
                  <dgm:constr type="h" for="ch" forName="dot3" refType="userD"/>
                  <dgm:constr type="ctrX" for="ch" forName="dot4" refType="w" fact="0.6194"/>
                  <dgm:constr type="ctrY" for="ch" forName="dot4" refType="h" fact="0.8615"/>
                  <dgm:constr type="w" for="ch" forName="dot4" refType="userD"/>
                  <dgm:constr type="h" for="ch" forName="dot4" refType="userD"/>
                  <dgm:constr type="ctrX" for="ch" forName="dot5" refType="w" fact="0.6416"/>
                  <dgm:constr type="ctrY" for="ch" forName="dot5" refType="h" fact="0.8676"/>
                  <dgm:constr type="w" for="ch" forName="dot5" refType="userD"/>
                  <dgm:constr type="h" for="ch" forName="dot5" refType="userD"/>
                  <dgm:constr type="ctrX" for="ch" forName="dot6" refType="w" fact="0.4197"/>
                  <dgm:constr type="ctrY" for="ch" forName="dot6" refType="h" fact="0.7255"/>
                  <dgm:constr type="w" for="ch" forName="dot6" refType="userD"/>
                  <dgm:constr type="h" for="ch" forName="dot6" refType="userD"/>
                  <dgm:constr type="ctrX" for="ch" forName="dot7" refType="w" fact="0.4382"/>
                  <dgm:constr type="ctrY" for="ch" forName="dot7" refType="h" fact="0.7454"/>
                  <dgm:constr type="w" for="ch" forName="dot7" refType="userD"/>
                  <dgm:constr type="h" for="ch" forName="dot7" refType="userD"/>
                  <dgm:constr type="ctrX" for="ch" forName="dot8" refType="w" fact="0.3344"/>
                  <dgm:constr type="ctrY" for="ch" forName="dot8" refType="h" fact="0.6026"/>
                  <dgm:constr type="w" for="ch" forName="dot8" refType="userD"/>
                  <dgm:constr type="h" for="ch" forName="dot8" refType="userD"/>
                  <dgm:constr type="ctrX" for="ch" forName="dot9" refType="w" fact="0.2734"/>
                  <dgm:constr type="ctrY" for="ch" forName="dot9" refType="h" fact="0.4632"/>
                  <dgm:constr type="w" for="ch" forName="dot9" refType="userD"/>
                  <dgm:constr type="h" for="ch" forName="dot9" refType="userD"/>
                  <dgm:constr type="ctrX" for="ch" forName="dot10" refType="w" fact="0.2357"/>
                  <dgm:constr type="ctrY" for="ch" forName="dot10" refType="h" fact="0.3187"/>
                  <dgm:constr type="w" for="ch" forName="dot10" refType="userD"/>
                  <dgm:constr type="h" for="ch" forName="dot10" refType="userD"/>
                  <dgm:constr type="ctrX" for="ch" forName="dot11" refType="w" fact="0.2184"/>
                  <dgm:constr type="ctrY" for="ch" forName="dot11" refType="h" fact="0.1763"/>
                  <dgm:constr type="w" for="ch" forName="dot11" refType="userD"/>
                  <dgm:constr type="h" for="ch" forName="dot11" refType="userD"/>
                  <dgm:constr type="ctrX" for="ch" forName="dotArrow1" refType="w" fact="0.2442"/>
                  <dgm:constr type="ctrY" for="ch" forName="dotArrow1" refType="h" fact="-0.0099"/>
                  <dgm:constr type="w" for="ch" forName="dotArrow1" refType="userD"/>
                  <dgm:constr type="h" for="ch" forName="dotArrow1" refType="userD"/>
                  <dgm:constr type="ctrX" for="ch" forName="dotArrow2" refType="w" fact="0.2275"/>
                  <dgm:constr type="ctrY" for="ch" forName="dotArrow2" refType="h" fact="-0.0239"/>
                  <dgm:constr type="w" for="ch" forName="dotArrow2" refType="userD"/>
                  <dgm:constr type="h" for="ch" forName="dotArrow2" refType="userD"/>
                  <dgm:constr type="ctrX" for="ch" forName="dotArrow3" refType="w" fact="0.2108"/>
                  <dgm:constr type="ctrY" for="ch" forName="dotArrow3" refType="h" fact="-0.0378"/>
                  <dgm:constr type="w" for="ch" forName="dotArrow3" refType="userD"/>
                  <dgm:constr type="h" for="ch" forName="dotArrow3" refType="userD"/>
                  <dgm:constr type="ctrX" for="ch" forName="dotArrow4" refType="w" fact="0.1942"/>
                  <dgm:constr type="ctrY" for="ch" forName="dotArrow4" refType="h" fact="-0.0239"/>
                  <dgm:constr type="w" for="ch" forName="dotArrow4" refType="userD"/>
                  <dgm:constr type="h" for="ch" forName="dotArrow4" refType="userD"/>
                  <dgm:constr type="ctrX" for="ch" forName="dotArrow5" refType="w" fact="0.1775"/>
                  <dgm:constr type="ctrY" for="ch" forName="dotArrow5" refType="h" fact="-0.0099"/>
                  <dgm:constr type="w" for="ch" forName="dotArrow5" refType="userD"/>
                  <dgm:constr type="h" for="ch" forName="dotArrow5" refType="userD"/>
                  <dgm:constr type="ctrX" for="ch" forName="dotArrow6" refType="w" fact="0.2108"/>
                  <dgm:constr type="ctrY" for="ch" forName="dotArrow6" refType="h" fact="-0.0084"/>
                  <dgm:constr type="w" for="ch" forName="dotArrow6" refType="userD"/>
                  <dgm:constr type="h" for="ch" forName="dotArrow6" refType="userD"/>
                  <dgm:constr type="ctrX" for="ch" forName="dotArrow7" refType="w" fact="0.2108"/>
                  <dgm:constr type="ctrY" for="ch" forName="dotArrow7" refType="h" fact="0.0211"/>
                  <dgm:constr type="w" for="ch" forName="dotArrow7" refType="userD"/>
                  <dgm:constr type="h" for="ch" forName="dotArrow7" refType="userD"/>
                  <dgm:constr type="r" for="ch" forName="parTx1" refType="w" fact="0.7085"/>
                  <dgm:constr type="t" for="ch" forName="parTx1" refType="h" fact="0.8845"/>
                  <dgm:constr type="w" for="ch" forName="parTx1" refType="w" fact="0.2396"/>
                  <dgm:constr type="h" for="ch" forName="parTx1" refType="h" fact="0.0704"/>
                  <dgm:constr type="ctrX" for="ch" forName="picture1" refType="w" fact="0.7194"/>
                  <dgm:constr type="ctrY" for="ch" forName="picture1" refType="h" fact="0.8769"/>
                  <dgm:constr type="w" for="ch" forName="picture1" refType="w" fact="0.1111"/>
                  <dgm:constr type="h" for="ch" forName="picture1" refType="h" fact="0.1218"/>
                  <dgm:constr type="r" for="ch" forName="parTx2" refType="w" fact="0.4828"/>
                  <dgm:constr type="t" for="ch" forName="parTx2" refType="h" fact="0.7946"/>
                  <dgm:constr type="w" for="ch" forName="parTx2" refType="w" fact="0.2396"/>
                  <dgm:constr type="h" for="ch" forName="parTx2" refType="h" fact="0.0704"/>
                  <dgm:constr type="ctrX" for="ch" forName="picture2" refType="w" fact="0.4937"/>
                  <dgm:constr type="ctrY" for="ch" forName="picture2" refType="h" fact="0.787"/>
                  <dgm:constr type="w" for="ch" forName="picture2" refType="w" fact="0.1111"/>
                  <dgm:constr type="h" for="ch" forName="picture2" refType="h" fact="0.1218"/>
                  <dgm:constr type="r" for="ch" forName="parTx3" refType="w" fact="0.3715"/>
                  <dgm:constr type="t" for="ch" forName="parTx3" refType="h" fact="0.672"/>
                  <dgm:constr type="w" for="ch" forName="parTx3" refType="w" fact="0.2396"/>
                  <dgm:constr type="h" for="ch" forName="parTx3" refType="h" fact="0.0704"/>
                  <dgm:constr type="ctrX" for="ch" forName="picture3" refType="w" fact="0.3824"/>
                  <dgm:constr type="ctrY" for="ch" forName="picture3" refType="h" fact="0.6644"/>
                  <dgm:constr type="w" for="ch" forName="picture3" refType="w" fact="0.1111"/>
                  <dgm:constr type="h" for="ch" forName="picture3" refType="h" fact="0.1218"/>
                  <dgm:constr type="r" for="ch" forName="parTx4" refType="w" fact="0.3006"/>
                  <dgm:constr type="t" for="ch" forName="parTx4" refType="h" fact="0.5369"/>
                  <dgm:constr type="w" for="ch" forName="parTx4" refType="w" fact="0.2396"/>
                  <dgm:constr type="h" for="ch" forName="parTx4" refType="h" fact="0.0704"/>
                  <dgm:constr type="ctrX" for="ch" forName="picture4" refType="w" fact="0.3115"/>
                  <dgm:constr type="ctrY" for="ch" forName="picture4" refType="h" fact="0.5294"/>
                  <dgm:constr type="w" for="ch" forName="picture4" refType="w" fact="0.1111"/>
                  <dgm:constr type="h" for="ch" forName="picture4" refType="h" fact="0.1218"/>
                  <dgm:constr type="r" for="ch" forName="parTx5" refType="w" fact="0.25"/>
                  <dgm:constr type="t" for="ch" forName="parTx5" refType="h" fact="0.394"/>
                  <dgm:constr type="w" for="ch" forName="parTx5" refType="w" fact="0.2396"/>
                  <dgm:constr type="h" for="ch" forName="parTx5" refType="h" fact="0.0704"/>
                  <dgm:constr type="ctrX" for="ch" forName="picture5" refType="w" fact="0.2609"/>
                  <dgm:constr type="ctrY" for="ch" forName="picture5" refType="h" fact="0.3864"/>
                  <dgm:constr type="w" for="ch" forName="picture5" refType="w" fact="0.1111"/>
                  <dgm:constr type="h" for="ch" forName="picture5" refType="h" fact="0.1218"/>
                  <dgm:constr type="r" for="ch" forName="parTx6" refType="w" fact="0.2212"/>
                  <dgm:constr type="t" for="ch" forName="parTx6" refType="h" fact="0.252"/>
                  <dgm:constr type="w" for="ch" forName="parTx6" refType="w" fact="0.2396"/>
                  <dgm:constr type="h" for="ch" forName="parTx6" refType="h" fact="0.0704"/>
                  <dgm:constr type="ctrX" for="ch" forName="picture6" refType="w" fact="0.2321"/>
                  <dgm:constr type="ctrY" for="ch" forName="picture6" refType="h" fact="0.2444"/>
                  <dgm:constr type="w" for="ch" forName="picture6" refType="w" fact="0.1111"/>
                  <dgm:constr type="h" for="ch" forName="picture6" refType="h" fact="0.1218"/>
                  <dgm:constr type="r" for="ch" forName="parTx7" refType="w" fact="0.2055"/>
                  <dgm:constr type="t" for="ch" forName="parTx7" refType="h" fact="0.1151"/>
                  <dgm:constr type="w" for="ch" forName="parTx7" refType="w" fact="0.2396"/>
                  <dgm:constr type="h" for="ch" forName="parTx7" refType="h" fact="0.0704"/>
                  <dgm:constr type="ctrX" for="ch" forName="picture7" refType="w" fact="0.2164"/>
                  <dgm:constr type="ctrY" for="ch" forName="picture7" refType="h" fact="0.1075"/>
                  <dgm:constr type="w" for="ch" forName="picture7" refType="w" fact="0.1111"/>
                  <dgm:constr type="h" for="ch" forName="picture7" refType="h" fact="0.1218"/>
                </dgm:constrLst>
              </dgm:else>
            </dgm:choose>
          </dgm:else>
        </dgm:choose>
      </dgm:else>
    </dgm:choose>
    <dgm:forEach name="wrapper" axis="self" ptType="parTrans">
      <dgm:forEach name="wrapper2" axis="self" ptType="sibTrans" st="2">
        <dgm:forEach name="imageRepeat" axis="self">
          <dgm:layoutNode name="imageRepeatNode" styleLbl="fgImgPlace1">
            <dgm:alg type="sp"/>
            <dgm:shape xmlns:r="http://schemas.openxmlformats.org/officeDocument/2006/relationships" type="ellipse" r:blip="" blipPhldr="1">
              <dgm:adjLst/>
            </dgm:shape>
            <dgm:presOf axis="self"/>
          </dgm:layoutNode>
        </dgm:forEach>
      </dgm:forEach>
    </dgm:forEach>
    <dgm:choose name="Name72">
      <dgm:if name="Name73" axis="ch" ptType="node" func="cnt" op="gte" val="2">
        <dgm:layoutNode name="dot1" styleLbl="alignNode1">
          <dgm:alg type="sp"/>
          <dgm:shape xmlns:r="http://schemas.openxmlformats.org/officeDocument/2006/relationships" type="ellipse" r:blip="">
            <dgm:adjLst/>
          </dgm:shape>
          <dgm:presOf/>
        </dgm:layoutNode>
        <dgm:layoutNode name="dot2" styleLbl="alignNode1">
          <dgm:alg type="sp"/>
          <dgm:shape xmlns:r="http://schemas.openxmlformats.org/officeDocument/2006/relationships" type="ellipse" r:blip="">
            <dgm:adjLst/>
          </dgm:shape>
          <dgm:presOf/>
        </dgm:layoutNode>
        <dgm:layoutNode name="dot3" styleLbl="alignNode1">
          <dgm:alg type="sp"/>
          <dgm:shape xmlns:r="http://schemas.openxmlformats.org/officeDocument/2006/relationships" type="ellipse" r:blip="">
            <dgm:adjLst/>
          </dgm:shape>
          <dgm:presOf/>
        </dgm:layoutNode>
      </dgm:if>
      <dgm:else name="Name74"/>
    </dgm:choose>
    <dgm:choose name="Name75">
      <dgm:if name="Name76" axis="ch" ptType="node" func="cnt" op="gte" val="3">
        <dgm:layoutNode name="dot4" styleLbl="alignNode1">
          <dgm:alg type="sp"/>
          <dgm:shape xmlns:r="http://schemas.openxmlformats.org/officeDocument/2006/relationships" type="ellipse" r:blip="">
            <dgm:adjLst/>
          </dgm:shape>
          <dgm:presOf/>
        </dgm:layoutNode>
        <dgm:layoutNode name="dot5" styleLbl="alignNode1">
          <dgm:alg type="sp"/>
          <dgm:shape xmlns:r="http://schemas.openxmlformats.org/officeDocument/2006/relationships" type="ellipse" r:blip="">
            <dgm:adjLst/>
          </dgm:shape>
          <dgm:presOf/>
        </dgm:layoutNode>
      </dgm:if>
      <dgm:else name="Name77"/>
    </dgm:choose>
    <dgm:choose name="Name78">
      <dgm:if name="Name79" axis="ch" ptType="node" func="cnt" op="gte" val="4">
        <dgm:layoutNode name="dot6" styleLbl="alignNode1">
          <dgm:alg type="sp"/>
          <dgm:shape xmlns:r="http://schemas.openxmlformats.org/officeDocument/2006/relationships" type="ellipse" r:blip="">
            <dgm:adjLst/>
          </dgm:shape>
          <dgm:presOf/>
        </dgm:layoutNode>
      </dgm:if>
      <dgm:else name="Name80"/>
    </dgm:choose>
    <dgm:choose name="Name81">
      <dgm:if name="Name82" axis="ch" ptType="node" func="cnt" op="gte" val="5">
        <dgm:layoutNode name="dot7" styleLbl="alignNode1">
          <dgm:alg type="sp"/>
          <dgm:shape xmlns:r="http://schemas.openxmlformats.org/officeDocument/2006/relationships" type="ellipse" r:blip="">
            <dgm:adjLst/>
          </dgm:shape>
          <dgm:presOf/>
        </dgm:layoutNode>
        <dgm:layoutNode name="dot8" styleLbl="alignNode1">
          <dgm:alg type="sp"/>
          <dgm:shape xmlns:r="http://schemas.openxmlformats.org/officeDocument/2006/relationships" type="ellipse" r:blip="">
            <dgm:adjLst/>
          </dgm:shape>
          <dgm:presOf/>
        </dgm:layoutNode>
      </dgm:if>
      <dgm:else name="Name83"/>
    </dgm:choose>
    <dgm:choose name="Name84">
      <dgm:if name="Name85" axis="ch" ptType="node" func="cnt" op="gte" val="6">
        <dgm:layoutNode name="dot9" styleLbl="alignNode1">
          <dgm:alg type="sp"/>
          <dgm:shape xmlns:r="http://schemas.openxmlformats.org/officeDocument/2006/relationships" type="ellipse" r:blip="">
            <dgm:adjLst/>
          </dgm:shape>
          <dgm:presOf/>
        </dgm:layoutNode>
        <dgm:layoutNode name="dot10" styleLbl="alignNode1">
          <dgm:alg type="sp"/>
          <dgm:shape xmlns:r="http://schemas.openxmlformats.org/officeDocument/2006/relationships" type="ellipse" r:blip="">
            <dgm:adjLst/>
          </dgm:shape>
          <dgm:presOf/>
        </dgm:layoutNode>
      </dgm:if>
      <dgm:else name="Name86"/>
    </dgm:choose>
    <dgm:choose name="Name87">
      <dgm:if name="Name88" axis="ch" ptType="node" func="cnt" op="gte" val="7">
        <dgm:layoutNode name="dot11" styleLbl="alignNode1">
          <dgm:alg type="sp"/>
          <dgm:shape xmlns:r="http://schemas.openxmlformats.org/officeDocument/2006/relationships" type="ellipse" r:blip="">
            <dgm:adjLst/>
          </dgm:shape>
          <dgm:presOf/>
        </dgm:layoutNode>
      </dgm:if>
      <dgm:else name="Name89"/>
    </dgm:choose>
    <dgm:choose name="Name90">
      <dgm:if name="Name91" axis="ch" ptType="node" func="cnt" op="gte" val="2">
        <dgm:layoutNode name="dotArrow1" styleLbl="alignNode1">
          <dgm:alg type="sp"/>
          <dgm:shape xmlns:r="http://schemas.openxmlformats.org/officeDocument/2006/relationships" type="ellipse" r:blip="">
            <dgm:adjLst/>
          </dgm:shape>
          <dgm:presOf/>
        </dgm:layoutNode>
        <dgm:layoutNode name="dotArrow2" styleLbl="alignNode1">
          <dgm:alg type="sp"/>
          <dgm:shape xmlns:r="http://schemas.openxmlformats.org/officeDocument/2006/relationships" type="ellipse" r:blip="">
            <dgm:adjLst/>
          </dgm:shape>
          <dgm:presOf/>
        </dgm:layoutNode>
        <dgm:layoutNode name="dotArrow3" styleLbl="alignNode1">
          <dgm:alg type="sp"/>
          <dgm:shape xmlns:r="http://schemas.openxmlformats.org/officeDocument/2006/relationships" type="ellipse" r:blip="">
            <dgm:adjLst/>
          </dgm:shape>
          <dgm:presOf/>
        </dgm:layoutNode>
        <dgm:layoutNode name="dotArrow4" styleLbl="alignNode1">
          <dgm:alg type="sp"/>
          <dgm:shape xmlns:r="http://schemas.openxmlformats.org/officeDocument/2006/relationships" type="ellipse" r:blip="">
            <dgm:adjLst/>
          </dgm:shape>
          <dgm:presOf/>
        </dgm:layoutNode>
        <dgm:layoutNode name="dotArrow5" styleLbl="alignNode1">
          <dgm:alg type="sp"/>
          <dgm:shape xmlns:r="http://schemas.openxmlformats.org/officeDocument/2006/relationships" type="ellipse" r:blip="">
            <dgm:adjLst/>
          </dgm:shape>
          <dgm:presOf/>
        </dgm:layoutNode>
        <dgm:layoutNode name="dotArrow6" styleLbl="alignNode1">
          <dgm:alg type="sp"/>
          <dgm:shape xmlns:r="http://schemas.openxmlformats.org/officeDocument/2006/relationships" type="ellipse" r:blip="">
            <dgm:adjLst/>
          </dgm:shape>
          <dgm:presOf/>
        </dgm:layoutNode>
        <dgm:layoutNode name="dotArrow7" styleLbl="alignNode1">
          <dgm:alg type="sp"/>
          <dgm:shape xmlns:r="http://schemas.openxmlformats.org/officeDocument/2006/relationships" type="ellipse" r:blip="">
            <dgm:adjLst/>
          </dgm:shape>
          <dgm:presOf/>
        </dgm:layoutNode>
      </dgm:if>
      <dgm:else name="Name92"/>
    </dgm:choose>
    <dgm:forEach name="Name93" axis="ch" ptType="node" cnt="1">
      <dgm:layoutNode name="parTx1">
        <dgm:choose name="Name94">
          <dgm:if name="Name95" func="var" arg="dir" op="equ" val="norm">
            <dgm:alg type="tx">
              <dgm:param type="parTxLTRAlign" val="l"/>
              <dgm:param type="parTxRTLAlign" val="r"/>
            </dgm:alg>
          </dgm:if>
          <dgm:else name="Name96">
            <dgm:alg type="tx">
              <dgm:param type="parTxLTRAlign" val="r"/>
              <dgm:param type="parTxRTLAlign" val="l"/>
            </dgm:alg>
          </dgm:else>
        </dgm:choose>
        <dgm:shape xmlns:r="http://schemas.openxmlformats.org/officeDocument/2006/relationships" type="roundRect" r:blip="">
          <dgm:adjLst/>
        </dgm:shape>
        <dgm:presOf axis="self" ptType="node"/>
        <dgm:choose name="Name97">
          <dgm:if name="Name98" func="var" arg="dir" op="equ" val="norm">
            <dgm:constrLst>
              <dgm:constr type="lMarg" refType="w" fact="0.6"/>
              <dgm:constr type="rMarg" refType="primFontSz" fact="0.3"/>
              <dgm:constr type="tMarg" refType="primFontSz" fact="0.3"/>
              <dgm:constr type="bMarg" refType="primFontSz" fact="0.3"/>
            </dgm:constrLst>
          </dgm:if>
          <dgm:else name="Name99">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00">
        <dgm:if name="Name101" axis="ch" ptType="node" func="cnt" op="gte" val="1">
          <dgm:layoutNode name="desTx1" styleLbl="revTx">
            <dgm:varLst>
              <dgm:bulletEnabled val="1"/>
            </dgm:varLst>
            <dgm:choose name="Name102">
              <dgm:if name="Name103" func="var" arg="dir" op="equ" val="norm">
                <dgm:choose name="Name104">
                  <dgm:if name="Name105" axis="ch" ptType="node" func="cnt" op="gte" val="2">
                    <dgm:alg type="tx">
                      <dgm:param type="parTxLTRAlign" val="l"/>
                      <dgm:param type="parTxRTLAlign" val="l"/>
                      <dgm:param type="stBulletLvl" val="1"/>
                    </dgm:alg>
                  </dgm:if>
                  <dgm:else name="Name106">
                    <dgm:alg type="tx">
                      <dgm:param type="parTxLTRAlign" val="l"/>
                      <dgm:param type="parTxRTLAlign" val="l"/>
                    </dgm:alg>
                  </dgm:else>
                </dgm:choose>
              </dgm:if>
              <dgm:else name="Name107">
                <dgm:choose name="Name108">
                  <dgm:if name="Name109" axis="ch" ptType="node" func="cnt" op="gte" val="2">
                    <dgm:alg type="tx">
                      <dgm:param type="parTxLTRAlign" val="r"/>
                      <dgm:param type="parTxRTLAlign" val="r"/>
                      <dgm:param type="shpTxLTRAlignCh" val="r"/>
                      <dgm:param type="shpTxRTLAlignCh" val="r"/>
                      <dgm:param type="stBulletLvl" val="1"/>
                    </dgm:alg>
                  </dgm:if>
                  <dgm:else name="Name110">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11"/>
      </dgm:choose>
    </dgm:forEach>
    <dgm:forEach name="Name112" axis="ch" ptType="sibTrans" hideLastTrans="0" cnt="1">
      <dgm:layoutNode name="picture1">
        <dgm:alg type="sp"/>
        <dgm:shape xmlns:r="http://schemas.openxmlformats.org/officeDocument/2006/relationships" r:blip="">
          <dgm:adjLst/>
        </dgm:shape>
        <dgm:presOf/>
        <dgm:constrLst/>
        <dgm:forEach name="Name113" ref="imageRepeat"/>
      </dgm:layoutNode>
    </dgm:forEach>
    <dgm:forEach name="Name114" axis="ch" ptType="node" st="2" cnt="1">
      <dgm:layoutNode name="parTx2">
        <dgm:choose name="Name115">
          <dgm:if name="Name116" func="var" arg="dir" op="equ" val="norm">
            <dgm:alg type="tx">
              <dgm:param type="parTxLTRAlign" val="l"/>
              <dgm:param type="parTxRTLAlign" val="r"/>
            </dgm:alg>
          </dgm:if>
          <dgm:else name="Name117">
            <dgm:alg type="tx">
              <dgm:param type="parTxLTRAlign" val="r"/>
              <dgm:param type="parTxRTLAlign" val="l"/>
            </dgm:alg>
          </dgm:else>
        </dgm:choose>
        <dgm:shape xmlns:r="http://schemas.openxmlformats.org/officeDocument/2006/relationships" type="roundRect" r:blip="">
          <dgm:adjLst/>
        </dgm:shape>
        <dgm:presOf axis="self" ptType="node"/>
        <dgm:choose name="Name118">
          <dgm:if name="Name119" func="var" arg="dir" op="equ" val="norm">
            <dgm:constrLst>
              <dgm:constr type="lMarg" refType="w" fact="0.6"/>
              <dgm:constr type="rMarg" refType="primFontSz" fact="0.3"/>
              <dgm:constr type="tMarg" refType="primFontSz" fact="0.3"/>
              <dgm:constr type="bMarg" refType="primFontSz" fact="0.3"/>
            </dgm:constrLst>
          </dgm:if>
          <dgm:else name="Name120">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21">
        <dgm:if name="Name122" axis="ch" ptType="node" func="cnt" op="gte" val="1">
          <dgm:layoutNode name="desTx2" styleLbl="revTx">
            <dgm:varLst>
              <dgm:bulletEnabled val="1"/>
            </dgm:varLst>
            <dgm:choose name="Name123">
              <dgm:if name="Name124" func="var" arg="dir" op="equ" val="norm">
                <dgm:choose name="Name125">
                  <dgm:if name="Name126" axis="ch" ptType="node" func="cnt" op="gte" val="2">
                    <dgm:alg type="tx">
                      <dgm:param type="parTxLTRAlign" val="l"/>
                      <dgm:param type="parTxRTLAlign" val="l"/>
                      <dgm:param type="stBulletLvl" val="1"/>
                    </dgm:alg>
                  </dgm:if>
                  <dgm:else name="Name127">
                    <dgm:alg type="tx">
                      <dgm:param type="parTxLTRAlign" val="l"/>
                      <dgm:param type="parTxRTLAlign" val="l"/>
                    </dgm:alg>
                  </dgm:else>
                </dgm:choose>
              </dgm:if>
              <dgm:else name="Name128">
                <dgm:choose name="Name129">
                  <dgm:if name="Name130" axis="ch" ptType="node" func="cnt" op="gte" val="2">
                    <dgm:alg type="tx">
                      <dgm:param type="parTxLTRAlign" val="r"/>
                      <dgm:param type="parTxRTLAlign" val="r"/>
                      <dgm:param type="shpTxLTRAlignCh" val="r"/>
                      <dgm:param type="shpTxRTLAlignCh" val="r"/>
                      <dgm:param type="stBulletLvl" val="1"/>
                    </dgm:alg>
                  </dgm:if>
                  <dgm:else name="Name131">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32"/>
      </dgm:choose>
    </dgm:forEach>
    <dgm:forEach name="Name133" axis="ch" ptType="sibTrans" hideLastTrans="0" st="2" cnt="1">
      <dgm:layoutNode name="picture2">
        <dgm:alg type="sp"/>
        <dgm:shape xmlns:r="http://schemas.openxmlformats.org/officeDocument/2006/relationships" r:blip="">
          <dgm:adjLst/>
        </dgm:shape>
        <dgm:presOf/>
        <dgm:constrLst/>
        <dgm:forEach name="Name134" ref="imageRepeat"/>
      </dgm:layoutNode>
    </dgm:forEach>
    <dgm:forEach name="Name135" axis="ch" ptType="node" st="3" cnt="1">
      <dgm:layoutNode name="parTx3">
        <dgm:choose name="Name136">
          <dgm:if name="Name137" func="var" arg="dir" op="equ" val="norm">
            <dgm:alg type="tx">
              <dgm:param type="parTxLTRAlign" val="l"/>
              <dgm:param type="parTxRTLAlign" val="r"/>
            </dgm:alg>
          </dgm:if>
          <dgm:else name="Name138">
            <dgm:alg type="tx">
              <dgm:param type="parTxLTRAlign" val="r"/>
              <dgm:param type="parTxRTLAlign" val="l"/>
            </dgm:alg>
          </dgm:else>
        </dgm:choose>
        <dgm:shape xmlns:r="http://schemas.openxmlformats.org/officeDocument/2006/relationships" type="roundRect" r:blip="">
          <dgm:adjLst/>
        </dgm:shape>
        <dgm:presOf axis="self" ptType="node"/>
        <dgm:choose name="Name139">
          <dgm:if name="Name140" func="var" arg="dir" op="equ" val="norm">
            <dgm:constrLst>
              <dgm:constr type="lMarg" refType="w" fact="0.6"/>
              <dgm:constr type="rMarg" refType="primFontSz" fact="0.3"/>
              <dgm:constr type="tMarg" refType="primFontSz" fact="0.3"/>
              <dgm:constr type="bMarg" refType="primFontSz" fact="0.3"/>
            </dgm:constrLst>
          </dgm:if>
          <dgm:else name="Name141">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42">
        <dgm:if name="Name143" axis="ch" ptType="node" func="cnt" op="gte" val="1">
          <dgm:layoutNode name="desTx3" styleLbl="revTx">
            <dgm:varLst>
              <dgm:bulletEnabled val="1"/>
            </dgm:varLst>
            <dgm:choose name="Name144">
              <dgm:if name="Name145" func="var" arg="dir" op="equ" val="norm">
                <dgm:choose name="Name146">
                  <dgm:if name="Name147" axis="ch" ptType="node" func="cnt" op="gte" val="2">
                    <dgm:alg type="tx">
                      <dgm:param type="parTxLTRAlign" val="l"/>
                      <dgm:param type="parTxRTLAlign" val="l"/>
                      <dgm:param type="stBulletLvl" val="1"/>
                    </dgm:alg>
                  </dgm:if>
                  <dgm:else name="Name148">
                    <dgm:alg type="tx">
                      <dgm:param type="parTxLTRAlign" val="l"/>
                      <dgm:param type="parTxRTLAlign" val="l"/>
                    </dgm:alg>
                  </dgm:else>
                </dgm:choose>
              </dgm:if>
              <dgm:else name="Name149">
                <dgm:choose name="Name150">
                  <dgm:if name="Name151" axis="ch" ptType="node" func="cnt" op="gte" val="2">
                    <dgm:alg type="tx">
                      <dgm:param type="parTxLTRAlign" val="r"/>
                      <dgm:param type="parTxRTLAlign" val="r"/>
                      <dgm:param type="shpTxLTRAlignCh" val="r"/>
                      <dgm:param type="shpTxRTLAlignCh" val="r"/>
                      <dgm:param type="stBulletLvl" val="1"/>
                    </dgm:alg>
                  </dgm:if>
                  <dgm:else name="Name152">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53"/>
      </dgm:choose>
    </dgm:forEach>
    <dgm:forEach name="Name154" axis="ch" ptType="sibTrans" hideLastTrans="0" st="3" cnt="1">
      <dgm:layoutNode name="picture3">
        <dgm:alg type="sp"/>
        <dgm:shape xmlns:r="http://schemas.openxmlformats.org/officeDocument/2006/relationships" r:blip="">
          <dgm:adjLst/>
        </dgm:shape>
        <dgm:presOf/>
        <dgm:constrLst/>
        <dgm:forEach name="Name155" ref="imageRepeat"/>
      </dgm:layoutNode>
    </dgm:forEach>
    <dgm:forEach name="Name156" axis="ch" ptType="node" st="4" cnt="1">
      <dgm:layoutNode name="parTx4">
        <dgm:choose name="Name157">
          <dgm:if name="Name158" func="var" arg="dir" op="equ" val="norm">
            <dgm:alg type="tx">
              <dgm:param type="parTxLTRAlign" val="l"/>
              <dgm:param type="parTxRTLAlign" val="r"/>
            </dgm:alg>
          </dgm:if>
          <dgm:else name="Name159">
            <dgm:alg type="tx">
              <dgm:param type="parTxLTRAlign" val="r"/>
              <dgm:param type="parTxRTLAlign" val="l"/>
            </dgm:alg>
          </dgm:else>
        </dgm:choose>
        <dgm:shape xmlns:r="http://schemas.openxmlformats.org/officeDocument/2006/relationships" type="roundRect" r:blip="">
          <dgm:adjLst/>
        </dgm:shape>
        <dgm:presOf axis="self" ptType="node"/>
        <dgm:choose name="Name160">
          <dgm:if name="Name161" func="var" arg="dir" op="equ" val="norm">
            <dgm:constrLst>
              <dgm:constr type="lMarg" refType="w" fact="0.6"/>
              <dgm:constr type="rMarg" refType="primFontSz" fact="0.3"/>
              <dgm:constr type="tMarg" refType="primFontSz" fact="0.3"/>
              <dgm:constr type="bMarg" refType="primFontSz" fact="0.3"/>
            </dgm:constrLst>
          </dgm:if>
          <dgm:else name="Name162">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63">
        <dgm:if name="Name164" axis="ch" ptType="node" func="cnt" op="gte" val="1">
          <dgm:layoutNode name="desTx4" styleLbl="revTx">
            <dgm:varLst>
              <dgm:bulletEnabled val="1"/>
            </dgm:varLst>
            <dgm:choose name="Name165">
              <dgm:if name="Name166" func="var" arg="dir" op="equ" val="norm">
                <dgm:choose name="Name167">
                  <dgm:if name="Name168" axis="ch" ptType="node" func="cnt" op="gte" val="2">
                    <dgm:alg type="tx">
                      <dgm:param type="parTxLTRAlign" val="l"/>
                      <dgm:param type="parTxRTLAlign" val="l"/>
                      <dgm:param type="stBulletLvl" val="1"/>
                    </dgm:alg>
                  </dgm:if>
                  <dgm:else name="Name169">
                    <dgm:alg type="tx">
                      <dgm:param type="parTxLTRAlign" val="l"/>
                      <dgm:param type="parTxRTLAlign" val="l"/>
                    </dgm:alg>
                  </dgm:else>
                </dgm:choose>
              </dgm:if>
              <dgm:else name="Name170">
                <dgm:choose name="Name171">
                  <dgm:if name="Name172" axis="ch" ptType="node" func="cnt" op="gte" val="2">
                    <dgm:alg type="tx">
                      <dgm:param type="parTxLTRAlign" val="r"/>
                      <dgm:param type="parTxRTLAlign" val="r"/>
                      <dgm:param type="shpTxLTRAlignCh" val="r"/>
                      <dgm:param type="shpTxRTLAlignCh" val="r"/>
                      <dgm:param type="stBulletLvl" val="1"/>
                    </dgm:alg>
                  </dgm:if>
                  <dgm:else name="Name173">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74"/>
      </dgm:choose>
    </dgm:forEach>
    <dgm:forEach name="Name175" axis="ch" ptType="sibTrans" hideLastTrans="0" st="4" cnt="1">
      <dgm:layoutNode name="picture4">
        <dgm:alg type="sp"/>
        <dgm:shape xmlns:r="http://schemas.openxmlformats.org/officeDocument/2006/relationships" r:blip="">
          <dgm:adjLst/>
        </dgm:shape>
        <dgm:presOf/>
        <dgm:constrLst/>
        <dgm:forEach name="Name176" ref="imageRepeat"/>
      </dgm:layoutNode>
    </dgm:forEach>
    <dgm:forEach name="Name177" axis="ch" ptType="node" st="5" cnt="1">
      <dgm:layoutNode name="parTx5">
        <dgm:choose name="Name178">
          <dgm:if name="Name179" func="var" arg="dir" op="equ" val="norm">
            <dgm:alg type="tx">
              <dgm:param type="parTxLTRAlign" val="l"/>
              <dgm:param type="parTxRTLAlign" val="r"/>
            </dgm:alg>
          </dgm:if>
          <dgm:else name="Name180">
            <dgm:alg type="tx">
              <dgm:param type="parTxLTRAlign" val="r"/>
              <dgm:param type="parTxRTLAlign" val="l"/>
            </dgm:alg>
          </dgm:else>
        </dgm:choose>
        <dgm:shape xmlns:r="http://schemas.openxmlformats.org/officeDocument/2006/relationships" type="roundRect" r:blip="">
          <dgm:adjLst/>
        </dgm:shape>
        <dgm:presOf axis="self" ptType="node"/>
        <dgm:choose name="Name181">
          <dgm:if name="Name182" func="var" arg="dir" op="equ" val="norm">
            <dgm:constrLst>
              <dgm:constr type="lMarg" refType="w" fact="0.6"/>
              <dgm:constr type="rMarg" refType="primFontSz" fact="0.3"/>
              <dgm:constr type="tMarg" refType="primFontSz" fact="0.3"/>
              <dgm:constr type="bMarg" refType="primFontSz" fact="0.3"/>
            </dgm:constrLst>
          </dgm:if>
          <dgm:else name="Name183">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84">
        <dgm:if name="Name185" axis="ch" ptType="node" func="cnt" op="gte" val="1">
          <dgm:layoutNode name="desTx5" styleLbl="revTx">
            <dgm:varLst>
              <dgm:bulletEnabled val="1"/>
            </dgm:varLst>
            <dgm:choose name="Name186">
              <dgm:if name="Name187" func="var" arg="dir" op="equ" val="norm">
                <dgm:choose name="Name188">
                  <dgm:if name="Name189" axis="ch" ptType="node" func="cnt" op="gte" val="2">
                    <dgm:alg type="tx">
                      <dgm:param type="parTxLTRAlign" val="l"/>
                      <dgm:param type="parTxRTLAlign" val="l"/>
                      <dgm:param type="stBulletLvl" val="1"/>
                    </dgm:alg>
                  </dgm:if>
                  <dgm:else name="Name190">
                    <dgm:alg type="tx">
                      <dgm:param type="parTxLTRAlign" val="l"/>
                      <dgm:param type="parTxRTLAlign" val="l"/>
                    </dgm:alg>
                  </dgm:else>
                </dgm:choose>
              </dgm:if>
              <dgm:else name="Name191">
                <dgm:choose name="Name192">
                  <dgm:if name="Name193" axis="ch" ptType="node" func="cnt" op="gte" val="2">
                    <dgm:alg type="tx">
                      <dgm:param type="parTxLTRAlign" val="r"/>
                      <dgm:param type="parTxRTLAlign" val="r"/>
                      <dgm:param type="shpTxLTRAlignCh" val="r"/>
                      <dgm:param type="shpTxRTLAlignCh" val="r"/>
                      <dgm:param type="stBulletLvl" val="1"/>
                    </dgm:alg>
                  </dgm:if>
                  <dgm:else name="Name194">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95"/>
      </dgm:choose>
    </dgm:forEach>
    <dgm:forEach name="Name196" axis="ch" ptType="sibTrans" hideLastTrans="0" st="5" cnt="1">
      <dgm:layoutNode name="picture5">
        <dgm:alg type="sp"/>
        <dgm:shape xmlns:r="http://schemas.openxmlformats.org/officeDocument/2006/relationships" r:blip="">
          <dgm:adjLst/>
        </dgm:shape>
        <dgm:presOf/>
        <dgm:constrLst/>
        <dgm:forEach name="Name197" ref="imageRepeat"/>
      </dgm:layoutNode>
    </dgm:forEach>
    <dgm:forEach name="Name198" axis="ch" ptType="node" st="6" cnt="1">
      <dgm:layoutNode name="parTx6">
        <dgm:choose name="Name199">
          <dgm:if name="Name200" func="var" arg="dir" op="equ" val="norm">
            <dgm:alg type="tx">
              <dgm:param type="parTxLTRAlign" val="l"/>
              <dgm:param type="parTxRTLAlign" val="r"/>
            </dgm:alg>
          </dgm:if>
          <dgm:else name="Name201">
            <dgm:alg type="tx">
              <dgm:param type="parTxLTRAlign" val="r"/>
              <dgm:param type="parTxRTLAlign" val="l"/>
            </dgm:alg>
          </dgm:else>
        </dgm:choose>
        <dgm:shape xmlns:r="http://schemas.openxmlformats.org/officeDocument/2006/relationships" type="roundRect" r:blip="">
          <dgm:adjLst/>
        </dgm:shape>
        <dgm:presOf axis="self" ptType="node"/>
        <dgm:choose name="Name202">
          <dgm:if name="Name203" func="var" arg="dir" op="equ" val="norm">
            <dgm:constrLst>
              <dgm:constr type="lMarg" refType="w" fact="0.6"/>
              <dgm:constr type="rMarg" refType="primFontSz" fact="0.3"/>
              <dgm:constr type="tMarg" refType="primFontSz" fact="0.3"/>
              <dgm:constr type="bMarg" refType="primFontSz" fact="0.3"/>
            </dgm:constrLst>
          </dgm:if>
          <dgm:else name="Name204">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205">
        <dgm:if name="Name206" axis="ch" ptType="node" func="cnt" op="gte" val="1">
          <dgm:layoutNode name="desTx6" styleLbl="revTx">
            <dgm:varLst>
              <dgm:bulletEnabled val="1"/>
            </dgm:varLst>
            <dgm:choose name="Name207">
              <dgm:if name="Name208" func="var" arg="dir" op="equ" val="norm">
                <dgm:choose name="Name209">
                  <dgm:if name="Name210" axis="ch" ptType="node" func="cnt" op="gte" val="2">
                    <dgm:alg type="tx">
                      <dgm:param type="parTxLTRAlign" val="l"/>
                      <dgm:param type="parTxRTLAlign" val="l"/>
                      <dgm:param type="stBulletLvl" val="1"/>
                    </dgm:alg>
                  </dgm:if>
                  <dgm:else name="Name211">
                    <dgm:alg type="tx">
                      <dgm:param type="parTxLTRAlign" val="l"/>
                      <dgm:param type="parTxRTLAlign" val="l"/>
                    </dgm:alg>
                  </dgm:else>
                </dgm:choose>
              </dgm:if>
              <dgm:else name="Name212">
                <dgm:choose name="Name213">
                  <dgm:if name="Name214" axis="ch" ptType="node" func="cnt" op="gte" val="2">
                    <dgm:alg type="tx">
                      <dgm:param type="parTxLTRAlign" val="r"/>
                      <dgm:param type="parTxRTLAlign" val="r"/>
                      <dgm:param type="shpTxLTRAlignCh" val="r"/>
                      <dgm:param type="shpTxRTLAlignCh" val="r"/>
                      <dgm:param type="stBulletLvl" val="1"/>
                    </dgm:alg>
                  </dgm:if>
                  <dgm:else name="Name215">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216"/>
      </dgm:choose>
    </dgm:forEach>
    <dgm:forEach name="Name217" axis="ch" ptType="sibTrans" hideLastTrans="0" st="6" cnt="1">
      <dgm:layoutNode name="picture6">
        <dgm:alg type="sp"/>
        <dgm:shape xmlns:r="http://schemas.openxmlformats.org/officeDocument/2006/relationships" r:blip="">
          <dgm:adjLst/>
        </dgm:shape>
        <dgm:presOf/>
        <dgm:constrLst/>
        <dgm:forEach name="Name218" ref="imageRepeat"/>
      </dgm:layoutNode>
    </dgm:forEach>
    <dgm:forEach name="Name219" axis="ch" ptType="node" st="7" cnt="1">
      <dgm:layoutNode name="parTx7">
        <dgm:choose name="Name220">
          <dgm:if name="Name221" func="var" arg="dir" op="equ" val="norm">
            <dgm:alg type="tx">
              <dgm:param type="parTxLTRAlign" val="l"/>
              <dgm:param type="parTxRTLAlign" val="r"/>
            </dgm:alg>
          </dgm:if>
          <dgm:else name="Name222">
            <dgm:alg type="tx">
              <dgm:param type="parTxLTRAlign" val="r"/>
              <dgm:param type="parTxRTLAlign" val="l"/>
            </dgm:alg>
          </dgm:else>
        </dgm:choose>
        <dgm:shape xmlns:r="http://schemas.openxmlformats.org/officeDocument/2006/relationships" type="roundRect" r:blip="">
          <dgm:adjLst/>
        </dgm:shape>
        <dgm:presOf axis="self" ptType="node"/>
        <dgm:choose name="Name223">
          <dgm:if name="Name224" func="var" arg="dir" op="equ" val="norm">
            <dgm:constrLst>
              <dgm:constr type="lMarg" refType="w" fact="0.6"/>
              <dgm:constr type="rMarg" refType="primFontSz" fact="0.3"/>
              <dgm:constr type="tMarg" refType="primFontSz" fact="0.3"/>
              <dgm:constr type="bMarg" refType="primFontSz" fact="0.3"/>
            </dgm:constrLst>
          </dgm:if>
          <dgm:else name="Name225">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226">
        <dgm:if name="Name227" axis="ch" ptType="node" func="cnt" op="gte" val="1">
          <dgm:layoutNode name="desTx7" styleLbl="revTx">
            <dgm:varLst>
              <dgm:bulletEnabled val="1"/>
            </dgm:varLst>
            <dgm:choose name="Name228">
              <dgm:if name="Name229" func="var" arg="dir" op="equ" val="norm">
                <dgm:choose name="Name230">
                  <dgm:if name="Name231" axis="ch" ptType="node" func="cnt" op="gte" val="2">
                    <dgm:alg type="tx">
                      <dgm:param type="parTxLTRAlign" val="l"/>
                      <dgm:param type="parTxRTLAlign" val="l"/>
                      <dgm:param type="stBulletLvl" val="1"/>
                    </dgm:alg>
                  </dgm:if>
                  <dgm:else name="Name232">
                    <dgm:alg type="tx">
                      <dgm:param type="parTxLTRAlign" val="l"/>
                      <dgm:param type="parTxRTLAlign" val="l"/>
                    </dgm:alg>
                  </dgm:else>
                </dgm:choose>
              </dgm:if>
              <dgm:else name="Name233">
                <dgm:choose name="Name234">
                  <dgm:if name="Name235" axis="ch" ptType="node" func="cnt" op="gte" val="2">
                    <dgm:alg type="tx">
                      <dgm:param type="parTxLTRAlign" val="r"/>
                      <dgm:param type="parTxRTLAlign" val="r"/>
                      <dgm:param type="shpTxLTRAlignCh" val="r"/>
                      <dgm:param type="shpTxRTLAlignCh" val="r"/>
                      <dgm:param type="stBulletLvl" val="1"/>
                    </dgm:alg>
                  </dgm:if>
                  <dgm:else name="Name236">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237"/>
      </dgm:choose>
    </dgm:forEach>
    <dgm:forEach name="Name238" axis="ch" ptType="sibTrans" hideLastTrans="0" st="7" cnt="1">
      <dgm:layoutNode name="picture7">
        <dgm:alg type="sp"/>
        <dgm:shape xmlns:r="http://schemas.openxmlformats.org/officeDocument/2006/relationships" r:blip="">
          <dgm:adjLst/>
        </dgm:shape>
        <dgm:presOf/>
        <dgm:constrLst/>
        <dgm:forEach name="Name239" ref="imageRepea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cycle4">
  <dgm:title val=""/>
  <dgm:desc val=""/>
  <dgm:catLst>
    <dgm:cat type="relationship" pri="26000"/>
    <dgm:cat type="cycle" pri="13000"/>
    <dgm:cat type="matrix" pri="4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ampData>
  <dgm:style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cycleMatrixDiagram">
    <dgm:varLst>
      <dgm:chMax val="1"/>
      <dgm:dir/>
      <dgm:animLvl val="lvl"/>
      <dgm:resizeHandles val="exact"/>
    </dgm:varLst>
    <dgm:alg type="composite">
      <dgm:param type="ar" val="1.3"/>
    </dgm:alg>
    <dgm:shape xmlns:r="http://schemas.openxmlformats.org/officeDocument/2006/relationships" r:blip="">
      <dgm:adjLst/>
    </dgm:shape>
    <dgm:presOf/>
    <dgm:constrLst>
      <dgm:constr type="w" for="ch" forName="children" refType="w"/>
      <dgm:constr type="h" for="ch" forName="children" refType="w" refFor="ch" refForName="children" fact="0.77"/>
      <dgm:constr type="ctrX" for="ch" forName="children" refType="w" fact="0.5"/>
      <dgm:constr type="ctrY" for="ch" forName="children" refType="h" fact="0.5"/>
      <dgm:constr type="w" for="ch" forName="circle" refType="w"/>
      <dgm:constr type="h" for="ch" forName="circle" refType="h"/>
      <dgm:constr type="ctrX" for="ch" forName="circle" refType="w" fact="0.5"/>
      <dgm:constr type="ctrY" for="ch" forName="circle" refType="h" fact="0.5"/>
      <dgm:constr type="w" for="ch" forName="center1" refType="w" fact="0.115"/>
      <dgm:constr type="h" for="ch" forName="center1" refType="w" fact="0.1"/>
      <dgm:constr type="ctrX" for="ch" forName="center1" refType="w" fact="0.5"/>
      <dgm:constr type="ctrY" for="ch" forName="center1" refType="h" fact="0.475"/>
      <dgm:constr type="w" for="ch" forName="center2" refType="w" fact="0.115"/>
      <dgm:constr type="h" for="ch" forName="center2" refType="w" fact="0.1"/>
      <dgm:constr type="ctrX" for="ch" forName="center2" refType="w" fact="0.5"/>
      <dgm:constr type="ctrY" for="ch" forName="center2" refType="h" fact="0.525"/>
    </dgm:constrLst>
    <dgm:ruleLst/>
    <dgm:choose name="Name0">
      <dgm:if name="Name1" axis="ch" ptType="node" func="cnt" op="gte" val="1">
        <dgm:layoutNode name="children">
          <dgm:alg type="composite">
            <dgm:param type="ar" val="1.3"/>
          </dgm:alg>
          <dgm:shape xmlns:r="http://schemas.openxmlformats.org/officeDocument/2006/relationships" r:blip="">
            <dgm:adjLst/>
          </dgm:shape>
          <dgm:presOf/>
          <dgm:choose name="Name2">
            <dgm:if name="Name3" func="var" arg="dir" op="equ" val="norm">
              <dgm:constrLst>
                <dgm:constr type="primFontSz" for="des" ptType="node" op="equ" val="65"/>
                <dgm:constr type="w" for="ch" forName="child1group" refType="w" fact="0.38"/>
                <dgm:constr type="h" for="ch" forName="child1group" refType="h" fact="0.32"/>
                <dgm:constr type="t" for="ch" forName="child1group"/>
                <dgm:constr type="l" for="ch" forName="child1group"/>
                <dgm:constr type="w" for="ch" forName="child2group" refType="w" fact="0.38"/>
                <dgm:constr type="h" for="ch" forName="child2group" refType="h" fact="0.32"/>
                <dgm:constr type="t" for="ch" forName="child2group"/>
                <dgm:constr type="r" for="ch" forName="child2group" refType="w"/>
                <dgm:constr type="w" for="ch" forName="child3group" refType="w" fact="0.38"/>
                <dgm:constr type="h" for="ch" forName="child3group" refType="h" fact="0.32"/>
                <dgm:constr type="b" for="ch" forName="child3group" refType="h"/>
                <dgm:constr type="r" for="ch" forName="child3group" refType="w"/>
                <dgm:constr type="w" for="ch" forName="child4group" refType="w" fact="0.38"/>
                <dgm:constr type="h" for="ch" forName="child4group" refType="h" fact="0.32"/>
                <dgm:constr type="b" for="ch" forName="child4group" refType="h"/>
                <dgm:constr type="l" for="ch" forName="child4group"/>
              </dgm:constrLst>
            </dgm:if>
            <dgm:else name="Name4">
              <dgm:constrLst>
                <dgm:constr type="primFontSz" for="des" ptType="node" op="equ" val="65"/>
                <dgm:constr type="w" for="ch" forName="child1group" refType="w" fact="0.38"/>
                <dgm:constr type="h" for="ch" forName="child1group" refType="h" fact="0.32"/>
                <dgm:constr type="t" for="ch" forName="child1group"/>
                <dgm:constr type="r" for="ch" forName="child1group" refType="w"/>
                <dgm:constr type="w" for="ch" forName="child2group" refType="w" fact="0.38"/>
                <dgm:constr type="h" for="ch" forName="child2group" refType="h" fact="0.32"/>
                <dgm:constr type="t" for="ch" forName="child2group"/>
                <dgm:constr type="l" for="ch" forName="child2group"/>
                <dgm:constr type="w" for="ch" forName="child3group" refType="w" fact="0.38"/>
                <dgm:constr type="h" for="ch" forName="child3group" refType="h" fact="0.32"/>
                <dgm:constr type="b" for="ch" forName="child3group" refType="h"/>
                <dgm:constr type="l" for="ch" forName="child3group"/>
                <dgm:constr type="w" for="ch" forName="child4group" refType="w" fact="0.38"/>
                <dgm:constr type="h" for="ch" forName="child4group" refType="h" fact="0.32"/>
                <dgm:constr type="b" for="ch" forName="child4group" refType="h"/>
                <dgm:constr type="r" for="ch" forName="child4group" refType="w"/>
              </dgm:constrLst>
            </dgm:else>
          </dgm:choose>
          <dgm:ruleLst/>
          <dgm:choose name="Name5">
            <dgm:if name="Name6" axis="ch ch" ptType="node node" st="1 1" cnt="1 0" func="cnt" op="gte" val="1">
              <dgm:layoutNode name="child1group">
                <dgm:alg type="composite">
                  <dgm:param type="horzAlign" val="none"/>
                  <dgm:param type="vertAlign" val="none"/>
                </dgm:alg>
                <dgm:shape xmlns:r="http://schemas.openxmlformats.org/officeDocument/2006/relationships" r:blip="">
                  <dgm:adjLst/>
                </dgm:shape>
                <dgm:presOf/>
                <dgm:choose name="Name7">
                  <dgm:if name="Name8" func="var" arg="dir" op="equ" val="norm">
                    <dgm:constrLst>
                      <dgm:constr type="w" for="ch" forName="child1" refType="w"/>
                      <dgm:constr type="h" for="ch" forName="child1" refType="h"/>
                      <dgm:constr type="t" for="ch" forName="child1"/>
                      <dgm:constr type="l" for="ch" forName="child1"/>
                      <dgm:constr type="w" for="ch" forName="child1Text" refType="w" fact="0.7"/>
                      <dgm:constr type="h" for="ch" forName="child1Text" refType="h" fact="0.75"/>
                      <dgm:constr type="t" for="ch" forName="child1Text"/>
                      <dgm:constr type="l" for="ch" forName="child1Text"/>
                    </dgm:constrLst>
                  </dgm:if>
                  <dgm:else name="Name9">
                    <dgm:constrLst>
                      <dgm:constr type="w" for="ch" forName="child1" refType="w"/>
                      <dgm:constr type="h" for="ch" forName="child1" refType="h"/>
                      <dgm:constr type="t" for="ch" forName="child1"/>
                      <dgm:constr type="r" for="ch" forName="child1" refType="w"/>
                      <dgm:constr type="w" for="ch" forName="child1Text" refType="w" fact="0.7"/>
                      <dgm:constr type="h" for="ch" forName="child1Text" refType="h" fact="0.75"/>
                      <dgm:constr type="t" for="ch" forName="child1Text"/>
                      <dgm:constr type="r" for="ch" forName="child1Text" refType="w"/>
                    </dgm:constrLst>
                  </dgm:else>
                </dgm:choose>
                <dgm:ruleLst/>
                <dgm:layoutNode name="child1" styleLbl="bgAcc1">
                  <dgm:alg type="sp"/>
                  <dgm:shape xmlns:r="http://schemas.openxmlformats.org/officeDocument/2006/relationships" type="roundRect" r:blip="" zOrderOff="-2">
                    <dgm:adjLst>
                      <dgm:adj idx="1" val="0.1"/>
                    </dgm:adjLst>
                  </dgm:shape>
                  <dgm:presOf axis="ch des" ptType="node node" st="1 1" cnt="1 0"/>
                  <dgm:constrLst/>
                  <dgm:ruleLst/>
                </dgm:layoutNode>
                <dgm:layoutNode name="child1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0"/>
          </dgm:choose>
          <dgm:choose name="Name11">
            <dgm:if name="Name12" axis="ch ch" ptType="node node" st="2 1" cnt="1 0" func="cnt" op="gte" val="1">
              <dgm:layoutNode name="child2group">
                <dgm:alg type="composite">
                  <dgm:param type="horzAlign" val="none"/>
                  <dgm:param type="vertAlign" val="none"/>
                </dgm:alg>
                <dgm:shape xmlns:r="http://schemas.openxmlformats.org/officeDocument/2006/relationships" r:blip="">
                  <dgm:adjLst/>
                </dgm:shape>
                <dgm:choose name="Name13">
                  <dgm:if name="Name14" func="var" arg="dir" op="equ" val="norm">
                    <dgm:constrLst>
                      <dgm:constr type="w" for="ch" forName="child2" refType="w"/>
                      <dgm:constr type="h" for="ch" forName="child2" refType="h"/>
                      <dgm:constr type="t" for="ch" forName="child2"/>
                      <dgm:constr type="r" for="ch" forName="child2" refType="w"/>
                      <dgm:constr type="w" for="ch" forName="child2Text" refType="w" fact="0.7"/>
                      <dgm:constr type="h" for="ch" forName="child2Text" refType="h" fact="0.75"/>
                      <dgm:constr type="t" for="ch" forName="child2Text"/>
                      <dgm:constr type="r" for="ch" forName="child2Text" refType="w"/>
                    </dgm:constrLst>
                  </dgm:if>
                  <dgm:else name="Name15">
                    <dgm:constrLst>
                      <dgm:constr type="w" for="ch" forName="child2" refType="w"/>
                      <dgm:constr type="h" for="ch" forName="child2" refType="h"/>
                      <dgm:constr type="t" for="ch" forName="child2"/>
                      <dgm:constr type="l" for="ch" forName="child2"/>
                      <dgm:constr type="w" for="ch" forName="child2Text" refType="w" fact="0.7"/>
                      <dgm:constr type="h" for="ch" forName="child2Text" refType="h" fact="0.75"/>
                      <dgm:constr type="t" for="ch" forName="child2Text"/>
                      <dgm:constr type="l" for="ch" forName="child2Text"/>
                    </dgm:constrLst>
                  </dgm:else>
                </dgm:choose>
                <dgm:ruleLst/>
                <dgm:layoutNode name="child2" styleLbl="bgAcc1">
                  <dgm:alg type="sp"/>
                  <dgm:shape xmlns:r="http://schemas.openxmlformats.org/officeDocument/2006/relationships" type="roundRect" r:blip="" zOrderOff="-2">
                    <dgm:adjLst>
                      <dgm:adj idx="1" val="0.1"/>
                    </dgm:adjLst>
                  </dgm:shape>
                  <dgm:presOf axis="ch des" ptType="node node" st="2 1" cnt="1 0"/>
                  <dgm:constrLst/>
                  <dgm:ruleLst/>
                </dgm:layoutNode>
                <dgm:layoutNode name="child2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6"/>
          </dgm:choose>
          <dgm:choose name="Name17">
            <dgm:if name="Name18" axis="ch ch" ptType="node node" st="3 1" cnt="1 0" func="cnt" op="gte" val="1">
              <dgm:layoutNode name="child3group">
                <dgm:alg type="composite">
                  <dgm:param type="horzAlign" val="none"/>
                  <dgm:param type="vertAlign" val="none"/>
                </dgm:alg>
                <dgm:shape xmlns:r="http://schemas.openxmlformats.org/officeDocument/2006/relationships" r:blip="">
                  <dgm:adjLst/>
                </dgm:shape>
                <dgm:presOf/>
                <dgm:choose name="Name19">
                  <dgm:if name="Name20" func="var" arg="dir" op="equ" val="norm">
                    <dgm:constrLst>
                      <dgm:constr type="w" for="ch" forName="child3" refType="w"/>
                      <dgm:constr type="h" for="ch" forName="child3" refType="h"/>
                      <dgm:constr type="b" for="ch" forName="child3" refType="h"/>
                      <dgm:constr type="r" for="ch" forName="child3" refType="w"/>
                      <dgm:constr type="w" for="ch" forName="child3Text" refType="w" fact="0.7"/>
                      <dgm:constr type="h" for="ch" forName="child3Text" refType="h" fact="0.75"/>
                      <dgm:constr type="b" for="ch" forName="child3Text" refType="h"/>
                      <dgm:constr type="r" for="ch" forName="child3Text" refType="w"/>
                    </dgm:constrLst>
                  </dgm:if>
                  <dgm:else name="Name21">
                    <dgm:constrLst>
                      <dgm:constr type="w" for="ch" forName="child3" refType="w"/>
                      <dgm:constr type="h" for="ch" forName="child3" refType="h"/>
                      <dgm:constr type="b" for="ch" forName="child3" refType="h"/>
                      <dgm:constr type="l" for="ch" forName="child3"/>
                      <dgm:constr type="w" for="ch" forName="child3Text" refType="w" fact="0.7"/>
                      <dgm:constr type="h" for="ch" forName="child3Text" refType="h" fact="0.75"/>
                      <dgm:constr type="b" for="ch" forName="child3Text" refType="h"/>
                      <dgm:constr type="l" for="ch" forName="child3Text"/>
                    </dgm:constrLst>
                  </dgm:else>
                </dgm:choose>
                <dgm:ruleLst/>
                <dgm:layoutNode name="child3" styleLbl="bgAcc1">
                  <dgm:alg type="sp"/>
                  <dgm:shape xmlns:r="http://schemas.openxmlformats.org/officeDocument/2006/relationships" type="roundRect" r:blip="" zOrderOff="-4">
                    <dgm:adjLst>
                      <dgm:adj idx="1" val="0.1"/>
                    </dgm:adjLst>
                  </dgm:shape>
                  <dgm:presOf axis="ch des" ptType="node node" st="3 1" cnt="1 0"/>
                  <dgm:constrLst/>
                  <dgm:ruleLst/>
                </dgm:layoutNode>
                <dgm:layoutNode name="child3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2"/>
          </dgm:choose>
          <dgm:choose name="Name23">
            <dgm:if name="Name24" axis="ch ch" ptType="node node" st="4 1" cnt="1 0" func="cnt" op="gte" val="1">
              <dgm:layoutNode name="child4group">
                <dgm:alg type="composite">
                  <dgm:param type="horzAlign" val="none"/>
                  <dgm:param type="vertAlign" val="none"/>
                </dgm:alg>
                <dgm:shape xmlns:r="http://schemas.openxmlformats.org/officeDocument/2006/relationships" r:blip="">
                  <dgm:adjLst/>
                </dgm:shape>
                <dgm:presOf/>
                <dgm:choose name="Name25">
                  <dgm:if name="Name26" func="var" arg="dir" op="equ" val="norm">
                    <dgm:constrLst>
                      <dgm:constr type="w" for="ch" forName="child4" refType="w"/>
                      <dgm:constr type="h" for="ch" forName="child4" refType="h"/>
                      <dgm:constr type="b" for="ch" forName="child4" refType="h"/>
                      <dgm:constr type="l" for="ch" forName="child4"/>
                      <dgm:constr type="w" for="ch" forName="child4Text" refType="w" fact="0.7"/>
                      <dgm:constr type="h" for="ch" forName="child4Text" refType="h" fact="0.75"/>
                      <dgm:constr type="b" for="ch" forName="child4Text" refType="h"/>
                      <dgm:constr type="l" for="ch" forName="child4Text"/>
                    </dgm:constrLst>
                  </dgm:if>
                  <dgm:else name="Name27">
                    <dgm:constrLst>
                      <dgm:constr type="w" for="ch" forName="child4" refType="w"/>
                      <dgm:constr type="h" for="ch" forName="child4" refType="h"/>
                      <dgm:constr type="b" for="ch" forName="child4" refType="h"/>
                      <dgm:constr type="r" for="ch" forName="child4" refType="w"/>
                      <dgm:constr type="w" for="ch" forName="child4Text" refType="w" fact="0.7"/>
                      <dgm:constr type="h" for="ch" forName="child4Text" refType="h" fact="0.75"/>
                      <dgm:constr type="b" for="ch" forName="child4Text" refType="h"/>
                      <dgm:constr type="r" for="ch" forName="child4Text" refType="w"/>
                    </dgm:constrLst>
                  </dgm:else>
                </dgm:choose>
                <dgm:ruleLst/>
                <dgm:layoutNode name="child4" styleLbl="bgAcc1">
                  <dgm:alg type="sp"/>
                  <dgm:shape xmlns:r="http://schemas.openxmlformats.org/officeDocument/2006/relationships" type="roundRect" r:blip="" zOrderOff="-4">
                    <dgm:adjLst>
                      <dgm:adj idx="1" val="0.1"/>
                    </dgm:adjLst>
                  </dgm:shape>
                  <dgm:presOf axis="ch des" ptType="node node" st="4 1" cnt="1 0"/>
                  <dgm:constrLst/>
                  <dgm:ruleLst/>
                </dgm:layoutNode>
                <dgm:layoutNode name="child4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8"/>
          </dgm:choose>
          <dgm:layoutNode name="childPlaceholder">
            <dgm:alg type="sp"/>
            <dgm:shape xmlns:r="http://schemas.openxmlformats.org/officeDocument/2006/relationships" r:blip="">
              <dgm:adjLst/>
            </dgm:shape>
            <dgm:presOf/>
            <dgm:constrLst/>
            <dgm:ruleLst/>
          </dgm:layoutNode>
        </dgm:layoutNode>
        <dgm:layoutNode name="circle">
          <dgm:alg type="composite">
            <dgm:param type="ar" val="1"/>
          </dgm:alg>
          <dgm:shape xmlns:r="http://schemas.openxmlformats.org/officeDocument/2006/relationships" r:blip="">
            <dgm:adjLst/>
          </dgm:shape>
          <dgm:presOf/>
          <dgm:choose name="Name29">
            <dgm:if name="Name30" func="var" arg="dir" op="equ" val="norm">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r" for="ch" forName="quadrant1" refType="w" fact="0.5"/>
                <dgm:constr type="r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l" for="ch" forName="quadrant2" refType="w" fact="0.5"/>
                <dgm:constr type="l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l" for="ch" forName="quadrant3" refType="w" fact="0.5"/>
                <dgm:constr type="l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r" for="ch" forName="quadrant4" refType="w" fact="0.5"/>
                <dgm:constr type="rOff" for="ch" forName="quadrant4" refType="w" fact="-0.01"/>
              </dgm:constrLst>
            </dgm:if>
            <dgm:else name="Name31">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l" for="ch" forName="quadrant1" refType="w" fact="0.5"/>
                <dgm:constr type="l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r" for="ch" forName="quadrant2" refType="w" fact="0.5"/>
                <dgm:constr type="r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r" for="ch" forName="quadrant3" refType="w" fact="0.5"/>
                <dgm:constr type="r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l" for="ch" forName="quadrant4" refType="w" fact="0.5"/>
                <dgm:constr type="lOff" for="ch" forName="quadrant4" refType="w" fact="0.01"/>
              </dgm:constrLst>
            </dgm:else>
          </dgm:choose>
          <dgm:ruleLst/>
          <dgm:layoutNode name="quadrant1" styleLbl="node1">
            <dgm:varLst>
              <dgm:chMax val="1"/>
              <dgm:bulletEnabled val="1"/>
            </dgm:varLst>
            <dgm:alg type="tx"/>
            <dgm:choose name="Name32">
              <dgm:if name="Name33" func="var" arg="dir" op="equ" val="norm">
                <dgm:shape xmlns:r="http://schemas.openxmlformats.org/officeDocument/2006/relationships" type="pieWedge" r:blip="">
                  <dgm:adjLst/>
                </dgm:shape>
              </dgm:if>
              <dgm:else name="Name34">
                <dgm:shape xmlns:r="http://schemas.openxmlformats.org/officeDocument/2006/relationships" rot="90" type="pieWedge" r:blip="">
                  <dgm:adjLst/>
                </dgm:shape>
              </dgm:else>
            </dgm:choose>
            <dgm:presOf axis="ch" ptType="node" cnt="1"/>
            <dgm:constrLst/>
            <dgm:ruleLst>
              <dgm:rule type="primFontSz" val="5" fact="NaN" max="NaN"/>
            </dgm:ruleLst>
          </dgm:layoutNode>
          <dgm:layoutNode name="quadrant2" styleLbl="node1">
            <dgm:varLst>
              <dgm:chMax val="1"/>
              <dgm:bulletEnabled val="1"/>
            </dgm:varLst>
            <dgm:alg type="tx"/>
            <dgm:choose name="Name35">
              <dgm:if name="Name36" func="var" arg="dir" op="equ" val="norm">
                <dgm:shape xmlns:r="http://schemas.openxmlformats.org/officeDocument/2006/relationships" rot="90" type="pieWedge" r:blip="">
                  <dgm:adjLst/>
                </dgm:shape>
              </dgm:if>
              <dgm:else name="Name37">
                <dgm:shape xmlns:r="http://schemas.openxmlformats.org/officeDocument/2006/relationships" type="pieWedge" r:blip="">
                  <dgm:adjLst/>
                </dgm:shape>
              </dgm:else>
            </dgm:choose>
            <dgm:presOf axis="ch" ptType="node" st="2" cnt="1"/>
            <dgm:constrLst/>
            <dgm:ruleLst>
              <dgm:rule type="primFontSz" val="5" fact="NaN" max="NaN"/>
            </dgm:ruleLst>
          </dgm:layoutNode>
          <dgm:layoutNode name="quadrant3" styleLbl="node1">
            <dgm:varLst>
              <dgm:chMax val="1"/>
              <dgm:bulletEnabled val="1"/>
            </dgm:varLst>
            <dgm:alg type="tx"/>
            <dgm:choose name="Name38">
              <dgm:if name="Name39" func="var" arg="dir" op="equ" val="norm">
                <dgm:shape xmlns:r="http://schemas.openxmlformats.org/officeDocument/2006/relationships" rot="180" type="pieWedge" r:blip="">
                  <dgm:adjLst/>
                </dgm:shape>
              </dgm:if>
              <dgm:else name="Name40">
                <dgm:shape xmlns:r="http://schemas.openxmlformats.org/officeDocument/2006/relationships" rot="270" type="pieWedge" r:blip="">
                  <dgm:adjLst/>
                </dgm:shape>
              </dgm:else>
            </dgm:choose>
            <dgm:presOf axis="ch" ptType="node" st="3" cnt="1"/>
            <dgm:constrLst/>
            <dgm:ruleLst>
              <dgm:rule type="primFontSz" val="5" fact="NaN" max="NaN"/>
            </dgm:ruleLst>
          </dgm:layoutNode>
          <dgm:layoutNode name="quadrant4" styleLbl="node1">
            <dgm:varLst>
              <dgm:chMax val="1"/>
              <dgm:bulletEnabled val="1"/>
            </dgm:varLst>
            <dgm:alg type="tx"/>
            <dgm:choose name="Name41">
              <dgm:if name="Name42" func="var" arg="dir" op="equ" val="norm">
                <dgm:shape xmlns:r="http://schemas.openxmlformats.org/officeDocument/2006/relationships" rot="270" type="pieWedge" r:blip="">
                  <dgm:adjLst/>
                </dgm:shape>
              </dgm:if>
              <dgm:else name="Name43">
                <dgm:shape xmlns:r="http://schemas.openxmlformats.org/officeDocument/2006/relationships" rot="180" type="pieWedge" r:blip="">
                  <dgm:adjLst/>
                </dgm:shape>
              </dgm:else>
            </dgm:choose>
            <dgm:presOf axis="ch" ptType="node" st="4" cnt="1"/>
            <dgm:constrLst/>
            <dgm:ruleLst>
              <dgm:rule type="primFontSz" val="5" fact="NaN" max="NaN"/>
            </dgm:ruleLst>
          </dgm:layoutNode>
          <dgm:layoutNode name="quadrantPlaceholder">
            <dgm:alg type="sp"/>
            <dgm:shape xmlns:r="http://schemas.openxmlformats.org/officeDocument/2006/relationships" r:blip="">
              <dgm:adjLst/>
            </dgm:shape>
            <dgm:presOf/>
            <dgm:constrLst/>
            <dgm:ruleLst/>
          </dgm:layoutNode>
        </dgm:layoutNode>
        <dgm:layoutNode name="center1" styleLbl="fgShp">
          <dgm:alg type="sp"/>
          <dgm:choose name="Name44">
            <dgm:if name="Name45" func="var" arg="dir" op="equ" val="norm">
              <dgm:shape xmlns:r="http://schemas.openxmlformats.org/officeDocument/2006/relationships" type="circularArrow" r:blip="" zOrderOff="16">
                <dgm:adjLst/>
              </dgm:shape>
            </dgm:if>
            <dgm:else name="Name46">
              <dgm:shape xmlns:r="http://schemas.openxmlformats.org/officeDocument/2006/relationships" rot="180" type="leftCircularArrow" r:blip="" zOrderOff="16">
                <dgm:adjLst/>
              </dgm:shape>
            </dgm:else>
          </dgm:choose>
          <dgm:presOf/>
          <dgm:constrLst/>
          <dgm:ruleLst/>
        </dgm:layoutNode>
        <dgm:layoutNode name="center2" styleLbl="fgShp">
          <dgm:alg type="sp"/>
          <dgm:choose name="Name47">
            <dgm:if name="Name48" func="var" arg="dir" op="equ" val="norm">
              <dgm:shape xmlns:r="http://schemas.openxmlformats.org/officeDocument/2006/relationships" rot="180" type="circularArrow" r:blip="" zOrderOff="16">
                <dgm:adjLst/>
              </dgm:shape>
            </dgm:if>
            <dgm:else name="Name49">
              <dgm:shape xmlns:r="http://schemas.openxmlformats.org/officeDocument/2006/relationships" type="leftCircularArrow" r:blip="" zOrderOff="16">
                <dgm:adjLst/>
              </dgm:shape>
            </dgm:else>
          </dgm:choose>
          <dgm:presOf/>
          <dgm:constrLst/>
          <dgm:ruleLst/>
        </dgm:layoutNode>
      </dgm:if>
      <dgm:else name="Name50"/>
    </dgm:choose>
  </dgm:layoutNode>
</dgm:layoutDef>
</file>

<file path=ppt/diagrams/layout3.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bList2">
  <dgm:title val=""/>
  <dgm:desc val=""/>
  <dgm:catLst>
    <dgm:cat type="list" pri="7000"/>
    <dgm:cat type="convert" pri="16000"/>
    <dgm:cat type="picture" pri="28000"/>
    <dgm:cat type="pictureconvert" pri="28000"/>
  </dgm:catLst>
  <dgm:sampData useDef="1">
    <dgm:dataModel>
      <dgm:pt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dir/>
      <dgm:animLvl val="lvl"/>
      <dgm:resizeHandles val="exact"/>
    </dgm:varLst>
    <dgm:choose name="Name0">
      <dgm:if name="Name1" axis="self"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08"/>
      <dgm:constr type="sp" refType="w" refFor="ch" refForName="compNode" op="equ" fact="0.16"/>
      <dgm:constr type="primFontSz" for="des" forName="parentText" op="equ" val="65"/>
      <dgm:constr type="primFontSz" for="des" forName="childRect" op="equ" val="65"/>
    </dgm:constrLst>
    <dgm:ruleLst/>
    <dgm:forEach name="nodesForEach" axis="ch" ptType="node">
      <dgm:layoutNode name="compNode">
        <dgm:alg type="composite">
          <dgm:param type="ar" val="0.943"/>
        </dgm:alg>
        <dgm:shape xmlns:r="http://schemas.openxmlformats.org/officeDocument/2006/relationships" r:blip="">
          <dgm:adjLst/>
        </dgm:shape>
        <dgm:presOf/>
        <dgm:choose name="Name3">
          <dgm:if name="Name4" axis="self" func="var" arg="dir" op="equ" val="norm">
            <dgm:constrLst>
              <dgm:constr type="w" val="1"/>
              <dgm:constr type="h" refType="w" fact="1.06"/>
              <dgm:constr type="h" for="ch" forName="childRect" refType="h" fact="0.65"/>
              <dgm:constr type="w" for="ch" forName="childRect" refType="w" fact="0.923"/>
              <dgm:constr type="l" for="ch" forName="childRect"/>
              <dgm:constr type="t" for="ch" forName="childRect"/>
              <dgm:constr type="w" for="ch" forName="parentText" refType="w" fact="0.65"/>
              <dgm:constr type="h" for="ch" forName="parentText" refType="h" refFor="ch" refForName="childRect" fact="0.43"/>
              <dgm:constr type="l" for="ch" forName="parentText"/>
              <dgm:constr type="t" for="ch" forName="parentText" refType="h" refFor="ch" refForName="childRect"/>
              <dgm:constr type="w" for="ch" forName="parentRect" refType="w" fact="0.923"/>
              <dgm:constr type="h" for="ch" forName="parentRect" refType="h" refFor="ch" refForName="parentText"/>
              <dgm:constr type="l" for="ch" forName="parentRect"/>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r" for="ch" forName="adorn" refType="w"/>
            </dgm:constrLst>
          </dgm:if>
          <dgm:else name="Name5">
            <dgm:constrLst>
              <dgm:constr type="w" val="1"/>
              <dgm:constr type="h" refType="w" fact="1.06"/>
              <dgm:constr type="h" for="ch" forName="childRect" refType="h" fact="0.65"/>
              <dgm:constr type="w" for="ch" forName="childRect" refType="w" fact="0.923"/>
              <dgm:constr type="r" for="ch" forName="childRect" refType="w"/>
              <dgm:constr type="t" for="ch" forName="childRect"/>
              <dgm:constr type="w" for="ch" forName="parentText" refType="w" fact="0.65"/>
              <dgm:constr type="h" for="ch" forName="parentText" refType="h" refFor="ch" refForName="childRect" fact="0.43"/>
              <dgm:constr type="r" for="ch" forName="parentText" refType="w"/>
              <dgm:constr type="t" for="ch" forName="parentText" refType="h" refFor="ch" refForName="childRect"/>
              <dgm:constr type="w" for="ch" forName="parentRect" refType="w" fact="0.923"/>
              <dgm:constr type="h" for="ch" forName="parentRect" refType="h" refFor="ch" refForName="parentText"/>
              <dgm:constr type="r" for="ch" forName="parentRect" refType="w"/>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l" for="ch" forName="adorn"/>
            </dgm:constrLst>
          </dgm:else>
        </dgm:choose>
        <dgm:ruleLst/>
        <dgm:layoutNode name="childRect" styleLbl="bgAcc1">
          <dgm:varLst>
            <dgm:bulletEnabled val="1"/>
          </dgm:varLst>
          <dgm:alg type="tx">
            <dgm:param type="stBulletLvl" val="1"/>
          </dgm:alg>
          <dgm:shape xmlns:r="http://schemas.openxmlformats.org/officeDocument/2006/relationships" type="round2SameRect" r:blip="">
            <dgm:adjLst>
              <dgm:adj idx="1" val="0.08"/>
            </dgm:adjLst>
          </dgm:shape>
          <dgm:presOf axis="des" ptType="node"/>
          <dgm:constrLst>
            <dgm:constr type="secFontSz" refType="primFontSz"/>
            <dgm:constr type="tMarg" refType="primFontSz" fact="0.3"/>
            <dgm:constr type="bMarg" refType="primFontSz" fact="0.1"/>
            <dgm:constr type="lMarg" refType="primFontSz" fact="0.1"/>
            <dgm:constr type="rMarg" refType="primFontSz" fact="0.1"/>
          </dgm:constrLst>
          <dgm:ruleLst>
            <dgm:rule type="primFontSz" val="5" fact="NaN" max="NaN"/>
          </dgm:ruleLst>
        </dgm:layoutNode>
        <dgm:layoutNode name="parentText">
          <dgm:varLst>
            <dgm:chMax val="0"/>
            <dgm:bulletEnabled val="1"/>
          </dgm:varLst>
          <dgm:choose name="Name6">
            <dgm:if name="Name7" func="var" arg="dir" op="equ" val="norm">
              <dgm:alg type="tx">
                <dgm:param type="parTxLTRAlign" val="l"/>
                <dgm:param type="parTxRTLAlign" val="l"/>
              </dgm:alg>
            </dgm:if>
            <dgm:else name="Name8">
              <dgm:alg type="tx">
                <dgm:param type="parTxLTRAlign" val="r"/>
                <dgm:param type="parTxRTLAlign" val="r"/>
              </dgm:alg>
            </dgm:else>
          </dgm:choose>
          <dgm:shape xmlns:r="http://schemas.openxmlformats.org/officeDocument/2006/relationships" type="rect" r:blip="" zOrderOff="1" hideGeom="1">
            <dgm:adjLst/>
          </dgm:shape>
          <dgm:presOf axis="self" ptType="node"/>
          <dgm:constrLst>
            <dgm:constr type="tMarg"/>
            <dgm:constr type="bMarg"/>
            <dgm:constr type="lMarg" refType="primFontSz" fact="0.3"/>
            <dgm:constr type="rMarg" refType="primFontSz" fact="0.1"/>
          </dgm:constrLst>
          <dgm:ruleLst>
            <dgm:rule type="primFontSz" val="5" fact="NaN" max="NaN"/>
          </dgm:ruleLst>
        </dgm:layoutNode>
        <dgm:layoutNode name="parentRect" styleLbl="alignNode1">
          <dgm:alg type="sp"/>
          <dgm:shape xmlns:r="http://schemas.openxmlformats.org/officeDocument/2006/relationships" type="rect" r:blip="">
            <dgm:adjLst/>
          </dgm:shape>
          <dgm:presOf axis="self" ptType="node"/>
          <dgm:constrLst/>
          <dgm:ruleLst/>
        </dgm:layoutNode>
        <dgm:layoutNode name="adorn" styleLbl="fgAccFollowNod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constr type="w" val="1"/>
            <dgm:constr type="h" refType="w"/>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mn-lt"/>
                <a:ea typeface="+mn-ea"/>
              </a:defRPr>
            </a:lvl1pPr>
          </a:lstStyle>
          <a:p>
            <a:pPr>
              <a:defRPr/>
            </a:pPr>
            <a:endParaRPr lang="id-ID"/>
          </a:p>
        </p:txBody>
      </p:sp>
      <p:sp>
        <p:nvSpPr>
          <p:cNvPr id="3" name="Date Placeholder 2"/>
          <p:cNvSpPr>
            <a:spLocks noGrp="1"/>
          </p:cNvSpPr>
          <p:nvPr>
            <p:ph type="dt" sz="quarter" idx="1"/>
          </p:nvPr>
        </p:nvSpPr>
        <p:spPr>
          <a:xfrm>
            <a:off x="3884613" y="0"/>
            <a:ext cx="2971800" cy="458788"/>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charset="0"/>
              </a:defRPr>
            </a:lvl1pPr>
          </a:lstStyle>
          <a:p>
            <a:fld id="{1E417967-32A5-454D-8F81-972033F62303}" type="datetimeFigureOut">
              <a:rPr lang="id-ID"/>
              <a:pPr/>
              <a:t>08/10/2019</a:t>
            </a:fld>
            <a:endParaRPr lang="id-ID"/>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ea typeface="+mn-ea"/>
              </a:defRPr>
            </a:lvl1pPr>
          </a:lstStyle>
          <a:p>
            <a:pPr>
              <a:defRPr/>
            </a:pPr>
            <a:endParaRPr lang="id-ID"/>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charset="0"/>
              </a:defRPr>
            </a:lvl1pPr>
          </a:lstStyle>
          <a:p>
            <a:fld id="{A0948C30-E0D4-E148-9F56-1E55A005956C}" type="slidenum">
              <a:rPr lang="id-ID"/>
              <a:pPr/>
              <a:t>‹Nº›</a:t>
            </a:fld>
            <a:endParaRPr lang="id-ID"/>
          </a:p>
        </p:txBody>
      </p:sp>
    </p:spTree>
    <p:extLst>
      <p:ext uri="{BB962C8B-B14F-4D97-AF65-F5344CB8AC3E}">
        <p14:creationId xmlns:p14="http://schemas.microsoft.com/office/powerpoint/2010/main" val="98567235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mn-lt"/>
                <a:ea typeface="+mn-ea"/>
              </a:defRPr>
            </a:lvl1pPr>
          </a:lstStyle>
          <a:p>
            <a:pPr>
              <a:defRPr/>
            </a:pPr>
            <a:endParaRPr lang="id-ID"/>
          </a:p>
        </p:txBody>
      </p:sp>
      <p:sp>
        <p:nvSpPr>
          <p:cNvPr id="3" name="Date Placeholder 2"/>
          <p:cNvSpPr>
            <a:spLocks noGrp="1"/>
          </p:cNvSpPr>
          <p:nvPr>
            <p:ph type="dt" idx="1"/>
          </p:nvPr>
        </p:nvSpPr>
        <p:spPr>
          <a:xfrm>
            <a:off x="3884613" y="0"/>
            <a:ext cx="2971800" cy="458788"/>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charset="0"/>
              </a:defRPr>
            </a:lvl1pPr>
          </a:lstStyle>
          <a:p>
            <a:fld id="{F579162E-D843-E647-832E-71D352952ED3}" type="datetimeFigureOut">
              <a:rPr lang="id-ID"/>
              <a:pPr/>
              <a:t>08/10/2019</a:t>
            </a:fld>
            <a:endParaRPr lang="id-ID"/>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id-ID" noProof="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id-ID" noProof="0"/>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ea typeface="+mn-ea"/>
              </a:defRPr>
            </a:lvl1pPr>
          </a:lstStyle>
          <a:p>
            <a:pPr>
              <a:defRPr/>
            </a:pPr>
            <a:endParaRPr lang="id-ID"/>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charset="0"/>
              </a:defRPr>
            </a:lvl1pPr>
          </a:lstStyle>
          <a:p>
            <a:fld id="{5830CBEA-D6D4-9542-B346-6CD1EBA2BB93}" type="slidenum">
              <a:rPr lang="id-ID"/>
              <a:pPr/>
              <a:t>‹Nº›</a:t>
            </a:fld>
            <a:endParaRPr lang="id-ID"/>
          </a:p>
        </p:txBody>
      </p:sp>
    </p:spTree>
    <p:extLst>
      <p:ext uri="{BB962C8B-B14F-4D97-AF65-F5344CB8AC3E}">
        <p14:creationId xmlns:p14="http://schemas.microsoft.com/office/powerpoint/2010/main" val="1956297883"/>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mn-lt"/>
        <a:ea typeface="ヒラギノ角ゴ Pro W3" charset="0"/>
        <a:cs typeface="+mn-cs"/>
      </a:defRPr>
    </a:lvl1pPr>
    <a:lvl2pPr marL="457200" algn="l" rtl="0" fontAlgn="base">
      <a:spcBef>
        <a:spcPct val="30000"/>
      </a:spcBef>
      <a:spcAft>
        <a:spcPct val="0"/>
      </a:spcAft>
      <a:defRPr sz="1200" kern="1200">
        <a:solidFill>
          <a:schemeClr val="tx1"/>
        </a:solidFill>
        <a:latin typeface="+mn-lt"/>
        <a:ea typeface="ヒラギノ角ゴ Pro W3" charset="0"/>
        <a:cs typeface="+mn-cs"/>
      </a:defRPr>
    </a:lvl2pPr>
    <a:lvl3pPr marL="914400" algn="l" rtl="0" fontAlgn="base">
      <a:spcBef>
        <a:spcPct val="30000"/>
      </a:spcBef>
      <a:spcAft>
        <a:spcPct val="0"/>
      </a:spcAft>
      <a:defRPr sz="1200" kern="1200">
        <a:solidFill>
          <a:schemeClr val="tx1"/>
        </a:solidFill>
        <a:latin typeface="+mn-lt"/>
        <a:ea typeface="ヒラギノ角ゴ Pro W3" charset="0"/>
        <a:cs typeface="+mn-cs"/>
      </a:defRPr>
    </a:lvl3pPr>
    <a:lvl4pPr marL="1371600" algn="l" rtl="0" fontAlgn="base">
      <a:spcBef>
        <a:spcPct val="30000"/>
      </a:spcBef>
      <a:spcAft>
        <a:spcPct val="0"/>
      </a:spcAft>
      <a:defRPr sz="1200" kern="1200">
        <a:solidFill>
          <a:schemeClr val="tx1"/>
        </a:solidFill>
        <a:latin typeface="+mn-lt"/>
        <a:ea typeface="ヒラギノ角ゴ Pro W3" charset="0"/>
        <a:cs typeface="+mn-cs"/>
      </a:defRPr>
    </a:lvl4pPr>
    <a:lvl5pPr marL="1828800" algn="l" rtl="0" fontAlgn="base">
      <a:spcBef>
        <a:spcPct val="30000"/>
      </a:spcBef>
      <a:spcAft>
        <a:spcPct val="0"/>
      </a:spcAft>
      <a:defRPr sz="1200" kern="1200">
        <a:solidFill>
          <a:schemeClr val="tx1"/>
        </a:solidFill>
        <a:latin typeface="+mn-lt"/>
        <a:ea typeface="ヒラギノ角ゴ Pro W3"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Slide Image Placeholder 1"/>
          <p:cNvSpPr>
            <a:spLocks noGrp="1" noRot="1" noChangeAspect="1" noTextEdit="1"/>
          </p:cNvSpPr>
          <p:nvPr>
            <p:ph type="sldImg"/>
          </p:nvPr>
        </p:nvSpPr>
        <p:spPr bwMode="auto">
          <a:noFill/>
          <a:ln>
            <a:solidFill>
              <a:srgbClr val="000000"/>
            </a:solidFill>
            <a:miter lim="800000"/>
            <a:headEnd/>
            <a:tailEnd/>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28675" name="Notes Placeholder 2"/>
          <p:cNvSpPr>
            <a:spLocks noGrp="1" noChangeArrowheads="1"/>
          </p:cNvSpPr>
          <p:nvPr>
            <p:ph type="body" idx="1"/>
          </p:nvPr>
        </p:nvSpPr>
        <p:spPr bwMode="auto">
          <a:noFill/>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id-ID">
              <a:latin typeface="Calibri" charset="0"/>
            </a:endParaRPr>
          </a:p>
        </p:txBody>
      </p:sp>
      <p:sp>
        <p:nvSpPr>
          <p:cNvPr id="28676" name="Slide Number Placeholder 3"/>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Source Sans Pro" charset="0"/>
                <a:ea typeface="ヒラギノ角ゴ Pro W3" charset="0"/>
              </a:defRPr>
            </a:lvl1pPr>
            <a:lvl2pPr marL="742950" indent="-285750">
              <a:defRPr>
                <a:solidFill>
                  <a:schemeClr val="tx1"/>
                </a:solidFill>
                <a:latin typeface="Source Sans Pro" charset="0"/>
                <a:ea typeface="ヒラギノ角ゴ Pro W3" charset="0"/>
              </a:defRPr>
            </a:lvl2pPr>
            <a:lvl3pPr marL="1143000" indent="-228600">
              <a:defRPr>
                <a:solidFill>
                  <a:schemeClr val="tx1"/>
                </a:solidFill>
                <a:latin typeface="Source Sans Pro" charset="0"/>
                <a:ea typeface="ヒラギノ角ゴ Pro W3" charset="0"/>
              </a:defRPr>
            </a:lvl3pPr>
            <a:lvl4pPr marL="1600200" indent="-228600">
              <a:defRPr>
                <a:solidFill>
                  <a:schemeClr val="tx1"/>
                </a:solidFill>
                <a:latin typeface="Source Sans Pro" charset="0"/>
                <a:ea typeface="ヒラギノ角ゴ Pro W3" charset="0"/>
              </a:defRPr>
            </a:lvl4pPr>
            <a:lvl5pPr marL="2057400" indent="-228600">
              <a:defRPr>
                <a:solidFill>
                  <a:schemeClr val="tx1"/>
                </a:solidFill>
                <a:latin typeface="Source Sans Pro" charset="0"/>
                <a:ea typeface="ヒラギノ角ゴ Pro W3" charset="0"/>
              </a:defRPr>
            </a:lvl5pPr>
            <a:lvl6pPr marL="2514600" indent="-228600" fontAlgn="base">
              <a:spcBef>
                <a:spcPct val="0"/>
              </a:spcBef>
              <a:spcAft>
                <a:spcPct val="0"/>
              </a:spcAft>
              <a:defRPr>
                <a:solidFill>
                  <a:schemeClr val="tx1"/>
                </a:solidFill>
                <a:latin typeface="Source Sans Pro" charset="0"/>
                <a:ea typeface="ヒラギノ角ゴ Pro W3" charset="0"/>
              </a:defRPr>
            </a:lvl6pPr>
            <a:lvl7pPr marL="2971800" indent="-228600" fontAlgn="base">
              <a:spcBef>
                <a:spcPct val="0"/>
              </a:spcBef>
              <a:spcAft>
                <a:spcPct val="0"/>
              </a:spcAft>
              <a:defRPr>
                <a:solidFill>
                  <a:schemeClr val="tx1"/>
                </a:solidFill>
                <a:latin typeface="Source Sans Pro" charset="0"/>
                <a:ea typeface="ヒラギノ角ゴ Pro W3" charset="0"/>
              </a:defRPr>
            </a:lvl7pPr>
            <a:lvl8pPr marL="3429000" indent="-228600" fontAlgn="base">
              <a:spcBef>
                <a:spcPct val="0"/>
              </a:spcBef>
              <a:spcAft>
                <a:spcPct val="0"/>
              </a:spcAft>
              <a:defRPr>
                <a:solidFill>
                  <a:schemeClr val="tx1"/>
                </a:solidFill>
                <a:latin typeface="Source Sans Pro" charset="0"/>
                <a:ea typeface="ヒラギノ角ゴ Pro W3" charset="0"/>
              </a:defRPr>
            </a:lvl8pPr>
            <a:lvl9pPr marL="3886200" indent="-228600" fontAlgn="base">
              <a:spcBef>
                <a:spcPct val="0"/>
              </a:spcBef>
              <a:spcAft>
                <a:spcPct val="0"/>
              </a:spcAft>
              <a:defRPr>
                <a:solidFill>
                  <a:schemeClr val="tx1"/>
                </a:solidFill>
                <a:latin typeface="Source Sans Pro" charset="0"/>
                <a:ea typeface="ヒラギノ角ゴ Pro W3" charset="0"/>
              </a:defRPr>
            </a:lvl9pPr>
          </a:lstStyle>
          <a:p>
            <a:fld id="{F872E4D5-A490-7246-B093-2F5AA01F2AFC}" type="slidenum">
              <a:rPr lang="id-ID">
                <a:latin typeface="Calibri" charset="0"/>
              </a:rPr>
              <a:pPr/>
              <a:t>1</a:t>
            </a:fld>
            <a:endParaRPr lang="id-ID">
              <a:latin typeface="Calibri" charset="0"/>
            </a:endParaRPr>
          </a:p>
        </p:txBody>
      </p:sp>
    </p:spTree>
    <p:extLst>
      <p:ext uri="{BB962C8B-B14F-4D97-AF65-F5344CB8AC3E}">
        <p14:creationId xmlns:p14="http://schemas.microsoft.com/office/powerpoint/2010/main" val="1835485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CO" dirty="0"/>
          </a:p>
        </p:txBody>
      </p:sp>
      <p:sp>
        <p:nvSpPr>
          <p:cNvPr id="4" name="3 Marcador de número de diapositiva"/>
          <p:cNvSpPr>
            <a:spLocks noGrp="1"/>
          </p:cNvSpPr>
          <p:nvPr>
            <p:ph type="sldNum" sz="quarter" idx="10"/>
          </p:nvPr>
        </p:nvSpPr>
        <p:spPr/>
        <p:txBody>
          <a:bodyPr/>
          <a:lstStyle/>
          <a:p>
            <a:fld id="{016F34BA-7911-42C6-8DB0-7ADBB7911F2C}" type="slidenum">
              <a:rPr lang="es-CO" smtClean="0"/>
              <a:pPr/>
              <a:t>13</a:t>
            </a:fld>
            <a:endParaRPr lang="es-CO"/>
          </a:p>
        </p:txBody>
      </p:sp>
    </p:spTree>
    <p:extLst>
      <p:ext uri="{BB962C8B-B14F-4D97-AF65-F5344CB8AC3E}">
        <p14:creationId xmlns:p14="http://schemas.microsoft.com/office/powerpoint/2010/main" val="2623665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CO" dirty="0"/>
          </a:p>
        </p:txBody>
      </p:sp>
      <p:sp>
        <p:nvSpPr>
          <p:cNvPr id="4" name="3 Marcador de número de diapositiva"/>
          <p:cNvSpPr>
            <a:spLocks noGrp="1"/>
          </p:cNvSpPr>
          <p:nvPr>
            <p:ph type="sldNum" sz="quarter" idx="10"/>
          </p:nvPr>
        </p:nvSpPr>
        <p:spPr/>
        <p:txBody>
          <a:bodyPr/>
          <a:lstStyle/>
          <a:p>
            <a:fld id="{71564072-3ED8-4219-91C1-FE4ADCBD97CC}" type="slidenum">
              <a:rPr lang="es-CO" smtClean="0"/>
              <a:pPr/>
              <a:t>16</a:t>
            </a:fld>
            <a:endParaRPr lang="es-CO"/>
          </a:p>
        </p:txBody>
      </p:sp>
    </p:spTree>
    <p:extLst>
      <p:ext uri="{BB962C8B-B14F-4D97-AF65-F5344CB8AC3E}">
        <p14:creationId xmlns:p14="http://schemas.microsoft.com/office/powerpoint/2010/main" val="28788728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5830CBEA-D6D4-9542-B346-6CD1EBA2BB93}" type="slidenum">
              <a:rPr lang="id-ID" smtClean="0"/>
              <a:pPr/>
              <a:t>20</a:t>
            </a:fld>
            <a:endParaRPr lang="id-ID"/>
          </a:p>
        </p:txBody>
      </p:sp>
    </p:spTree>
    <p:extLst>
      <p:ext uri="{BB962C8B-B14F-4D97-AF65-F5344CB8AC3E}">
        <p14:creationId xmlns:p14="http://schemas.microsoft.com/office/powerpoint/2010/main" val="11140629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Picture 02">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5951619" y="0"/>
            <a:ext cx="6240381" cy="6858000"/>
          </a:xfrm>
        </p:spPr>
        <p:txBody>
          <a:bodyPr rtlCol="0">
            <a:normAutofit/>
          </a:bodyPr>
          <a:lstStyle/>
          <a:p>
            <a:pPr lvl="0"/>
            <a:endParaRPr lang="en-US" noProof="0"/>
          </a:p>
        </p:txBody>
      </p:sp>
      <p:sp>
        <p:nvSpPr>
          <p:cNvPr id="5" name="Text Placeholder 9"/>
          <p:cNvSpPr>
            <a:spLocks noGrp="1"/>
          </p:cNvSpPr>
          <p:nvPr>
            <p:ph type="body" sz="quarter" idx="17"/>
          </p:nvPr>
        </p:nvSpPr>
        <p:spPr>
          <a:xfrm>
            <a:off x="877189" y="2386727"/>
            <a:ext cx="5658705" cy="404595"/>
          </a:xfrm>
        </p:spPr>
        <p:txBody>
          <a:bodyPr>
            <a:noAutofit/>
          </a:bodyPr>
          <a:lstStyle>
            <a:lvl1pPr marL="0" indent="0" algn="l">
              <a:lnSpc>
                <a:spcPct val="100000"/>
              </a:lnSpc>
              <a:spcBef>
                <a:spcPts val="0"/>
              </a:spcBef>
              <a:buNone/>
              <a:defRPr sz="1800" b="0" i="0" baseline="0">
                <a:solidFill>
                  <a:schemeClr val="tx1"/>
                </a:solidFill>
                <a:latin typeface="Myriad Pro"/>
                <a:cs typeface="Myriad Pro"/>
              </a:defRPr>
            </a:lvl1pPr>
          </a:lstStyle>
          <a:p>
            <a:pPr lvl="0"/>
            <a:endParaRPr lang="id-ID" dirty="0"/>
          </a:p>
        </p:txBody>
      </p:sp>
      <p:sp>
        <p:nvSpPr>
          <p:cNvPr id="6" name="Text Placeholder 9"/>
          <p:cNvSpPr>
            <a:spLocks noGrp="1"/>
          </p:cNvSpPr>
          <p:nvPr>
            <p:ph type="body" sz="quarter" idx="18"/>
          </p:nvPr>
        </p:nvSpPr>
        <p:spPr>
          <a:xfrm>
            <a:off x="877188" y="1620249"/>
            <a:ext cx="5658705" cy="977210"/>
          </a:xfrm>
        </p:spPr>
        <p:txBody>
          <a:bodyPr>
            <a:noAutofit/>
          </a:bodyPr>
          <a:lstStyle>
            <a:lvl1pPr marL="0" indent="0" algn="l">
              <a:lnSpc>
                <a:spcPct val="100000"/>
              </a:lnSpc>
              <a:spcBef>
                <a:spcPts val="0"/>
              </a:spcBef>
              <a:buNone/>
              <a:defRPr sz="5400" b="1" i="1" baseline="0">
                <a:solidFill>
                  <a:srgbClr val="104FB3"/>
                </a:solidFill>
                <a:latin typeface="Myriad Pro"/>
                <a:cs typeface="Myriad Pro"/>
              </a:defRPr>
            </a:lvl1pPr>
          </a:lstStyle>
          <a:p>
            <a:pPr lvl="0"/>
            <a:endParaRPr lang="id-ID" dirty="0"/>
          </a:p>
        </p:txBody>
      </p:sp>
    </p:spTree>
    <p:extLst>
      <p:ext uri="{BB962C8B-B14F-4D97-AF65-F5344CB8AC3E}">
        <p14:creationId xmlns:p14="http://schemas.microsoft.com/office/powerpoint/2010/main" val="31052238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Only 02">
    <p:spTree>
      <p:nvGrpSpPr>
        <p:cNvPr id="1" name=""/>
        <p:cNvGrpSpPr/>
        <p:nvPr/>
      </p:nvGrpSpPr>
      <p:grpSpPr>
        <a:xfrm>
          <a:off x="0" y="0"/>
          <a:ext cx="0" cy="0"/>
          <a:chOff x="0" y="0"/>
          <a:chExt cx="0" cy="0"/>
        </a:xfrm>
      </p:grpSpPr>
      <p:sp>
        <p:nvSpPr>
          <p:cNvPr id="6" name="Text Placeholder 9"/>
          <p:cNvSpPr>
            <a:spLocks noGrp="1"/>
          </p:cNvSpPr>
          <p:nvPr>
            <p:ph type="body" sz="quarter" idx="19"/>
          </p:nvPr>
        </p:nvSpPr>
        <p:spPr>
          <a:xfrm>
            <a:off x="446429" y="2189362"/>
            <a:ext cx="3894074" cy="372510"/>
          </a:xfrm>
        </p:spPr>
        <p:txBody>
          <a:bodyPr>
            <a:noAutofit/>
          </a:bodyPr>
          <a:lstStyle>
            <a:lvl1pPr marL="0" indent="0" algn="l">
              <a:lnSpc>
                <a:spcPct val="100000"/>
              </a:lnSpc>
              <a:spcBef>
                <a:spcPts val="0"/>
              </a:spcBef>
              <a:buNone/>
              <a:defRPr sz="1800" b="0" i="0" baseline="0">
                <a:solidFill>
                  <a:schemeClr val="tx1"/>
                </a:solidFill>
                <a:latin typeface="Myriad Pro"/>
                <a:cs typeface="Myriad Pro"/>
              </a:defRPr>
            </a:lvl1pPr>
          </a:lstStyle>
          <a:p>
            <a:pPr lvl="0"/>
            <a:endParaRPr lang="id-ID" dirty="0"/>
          </a:p>
        </p:txBody>
      </p:sp>
      <p:sp>
        <p:nvSpPr>
          <p:cNvPr id="7" name="Text Placeholder 9"/>
          <p:cNvSpPr>
            <a:spLocks noGrp="1"/>
          </p:cNvSpPr>
          <p:nvPr>
            <p:ph type="body" sz="quarter" idx="20"/>
          </p:nvPr>
        </p:nvSpPr>
        <p:spPr>
          <a:xfrm>
            <a:off x="446429" y="588692"/>
            <a:ext cx="3894074" cy="1811402"/>
          </a:xfrm>
        </p:spPr>
        <p:txBody>
          <a:bodyPr>
            <a:noAutofit/>
          </a:bodyPr>
          <a:lstStyle>
            <a:lvl1pPr marL="0" indent="0" algn="l">
              <a:lnSpc>
                <a:spcPct val="100000"/>
              </a:lnSpc>
              <a:spcBef>
                <a:spcPts val="0"/>
              </a:spcBef>
              <a:buNone/>
              <a:defRPr sz="5400" b="1" i="1" baseline="0">
                <a:solidFill>
                  <a:srgbClr val="104FB3"/>
                </a:solidFill>
                <a:latin typeface="Myriad Pro"/>
                <a:cs typeface="Myriad Pro"/>
              </a:defRPr>
            </a:lvl1pPr>
          </a:lstStyle>
          <a:p>
            <a:pPr lvl="0"/>
            <a:endParaRPr lang="id-ID" dirty="0"/>
          </a:p>
        </p:txBody>
      </p:sp>
      <p:pic>
        <p:nvPicPr>
          <p:cNvPr id="4" name="Imagen 3"/>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10019271" y="58301"/>
            <a:ext cx="2110946" cy="613647"/>
          </a:xfrm>
          <a:prstGeom prst="rect">
            <a:avLst/>
          </a:prstGeom>
        </p:spPr>
      </p:pic>
    </p:spTree>
    <p:extLst>
      <p:ext uri="{BB962C8B-B14F-4D97-AF65-F5344CB8AC3E}">
        <p14:creationId xmlns:p14="http://schemas.microsoft.com/office/powerpoint/2010/main" val="441059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2" name="Imagen 1"/>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10019271" y="58301"/>
            <a:ext cx="2110946" cy="613647"/>
          </a:xfrm>
          <a:prstGeom prst="rect">
            <a:avLst/>
          </a:prstGeom>
        </p:spPr>
      </p:pic>
    </p:spTree>
    <p:extLst>
      <p:ext uri="{BB962C8B-B14F-4D97-AF65-F5344CB8AC3E}">
        <p14:creationId xmlns:p14="http://schemas.microsoft.com/office/powerpoint/2010/main" val="4190334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CO"/>
          </a:p>
        </p:txBody>
      </p:sp>
      <p:sp>
        <p:nvSpPr>
          <p:cNvPr id="3" name="Marcador de contenido 2"/>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p:cNvSpPr>
            <a:spLocks noGrp="1"/>
          </p:cNvSpPr>
          <p:nvPr>
            <p:ph type="dt" sz="half" idx="10"/>
          </p:nvPr>
        </p:nvSpPr>
        <p:spPr/>
        <p:txBody>
          <a:bodyPr/>
          <a:lstStyle/>
          <a:p>
            <a:fld id="{96267983-8104-49F8-A913-2CEFB15C5E1F}" type="datetimeFigureOut">
              <a:rPr lang="es-CO" smtClean="0"/>
              <a:t>8/10/2019</a:t>
            </a:fld>
            <a:endParaRPr lang="es-CO"/>
          </a:p>
        </p:txBody>
      </p:sp>
      <p:sp>
        <p:nvSpPr>
          <p:cNvPr id="5" name="Marcador de pie de página 4"/>
          <p:cNvSpPr>
            <a:spLocks noGrp="1"/>
          </p:cNvSpPr>
          <p:nvPr>
            <p:ph type="ftr" sz="quarter" idx="11"/>
          </p:nvPr>
        </p:nvSpPr>
        <p:spPr/>
        <p:txBody>
          <a:bodyPr/>
          <a:lstStyle/>
          <a:p>
            <a:endParaRPr lang="es-CO"/>
          </a:p>
        </p:txBody>
      </p:sp>
      <p:sp>
        <p:nvSpPr>
          <p:cNvPr id="6" name="Marcador de número de diapositiva 5"/>
          <p:cNvSpPr>
            <a:spLocks noGrp="1"/>
          </p:cNvSpPr>
          <p:nvPr>
            <p:ph type="sldNum" sz="quarter" idx="12"/>
          </p:nvPr>
        </p:nvSpPr>
        <p:spPr/>
        <p:txBody>
          <a:bodyPr/>
          <a:lstStyle/>
          <a:p>
            <a:fld id="{3DE692FD-3A2D-44FD-8820-E8A77F41EA30}" type="slidenum">
              <a:rPr lang="es-CO" smtClean="0"/>
              <a:t>‹Nº›</a:t>
            </a:fld>
            <a:endParaRPr lang="es-CO"/>
          </a:p>
        </p:txBody>
      </p:sp>
    </p:spTree>
    <p:extLst>
      <p:ext uri="{BB962C8B-B14F-4D97-AF65-F5344CB8AC3E}">
        <p14:creationId xmlns:p14="http://schemas.microsoft.com/office/powerpoint/2010/main" val="27246959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96267983-8104-49F8-A913-2CEFB15C5E1F}" type="datetimeFigureOut">
              <a:rPr lang="es-CO" smtClean="0"/>
              <a:t>8/10/2019</a:t>
            </a:fld>
            <a:endParaRPr lang="es-CO"/>
          </a:p>
        </p:txBody>
      </p:sp>
      <p:sp>
        <p:nvSpPr>
          <p:cNvPr id="3" name="Marcador de pie de página 2"/>
          <p:cNvSpPr>
            <a:spLocks noGrp="1"/>
          </p:cNvSpPr>
          <p:nvPr>
            <p:ph type="ftr" sz="quarter" idx="11"/>
          </p:nvPr>
        </p:nvSpPr>
        <p:spPr/>
        <p:txBody>
          <a:bodyPr/>
          <a:lstStyle/>
          <a:p>
            <a:endParaRPr lang="es-CO"/>
          </a:p>
        </p:txBody>
      </p:sp>
      <p:sp>
        <p:nvSpPr>
          <p:cNvPr id="4" name="Marcador de número de diapositiva 3"/>
          <p:cNvSpPr>
            <a:spLocks noGrp="1"/>
          </p:cNvSpPr>
          <p:nvPr>
            <p:ph type="sldNum" sz="quarter" idx="12"/>
          </p:nvPr>
        </p:nvSpPr>
        <p:spPr/>
        <p:txBody>
          <a:bodyPr/>
          <a:lstStyle/>
          <a:p>
            <a:fld id="{3DE692FD-3A2D-44FD-8820-E8A77F41EA30}" type="slidenum">
              <a:rPr lang="es-CO" smtClean="0"/>
              <a:t>‹Nº›</a:t>
            </a:fld>
            <a:endParaRPr lang="es-CO"/>
          </a:p>
        </p:txBody>
      </p:sp>
    </p:spTree>
    <p:extLst>
      <p:ext uri="{BB962C8B-B14F-4D97-AF65-F5344CB8AC3E}">
        <p14:creationId xmlns:p14="http://schemas.microsoft.com/office/powerpoint/2010/main" val="13788397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1_Diapositiva de título">
    <p:spTree>
      <p:nvGrpSpPr>
        <p:cNvPr id="1" name=""/>
        <p:cNvGrpSpPr/>
        <p:nvPr/>
      </p:nvGrpSpPr>
      <p:grpSpPr>
        <a:xfrm>
          <a:off x="0" y="0"/>
          <a:ext cx="0" cy="0"/>
          <a:chOff x="0" y="0"/>
          <a:chExt cx="0" cy="0"/>
        </a:xfrm>
      </p:grpSpPr>
      <p:sp>
        <p:nvSpPr>
          <p:cNvPr id="4" name="Marcador de fecha 3"/>
          <p:cNvSpPr>
            <a:spLocks noGrp="1"/>
          </p:cNvSpPr>
          <p:nvPr>
            <p:ph type="dt" sz="half" idx="10"/>
          </p:nvPr>
        </p:nvSpPr>
        <p:spPr/>
        <p:txBody>
          <a:bodyPr/>
          <a:lstStyle/>
          <a:p>
            <a:fld id="{F44CEBB4-172F-4506-A75D-D67188ACE873}" type="datetime1">
              <a:rPr lang="es-CO" smtClean="0"/>
              <a:pPr/>
              <a:t>8/10/2019</a:t>
            </a:fld>
            <a:endParaRPr lang="es-CO"/>
          </a:p>
        </p:txBody>
      </p:sp>
      <p:sp>
        <p:nvSpPr>
          <p:cNvPr id="5" name="Marcador de pie de página 4"/>
          <p:cNvSpPr>
            <a:spLocks noGrp="1"/>
          </p:cNvSpPr>
          <p:nvPr>
            <p:ph type="ftr" sz="quarter" idx="11"/>
          </p:nvPr>
        </p:nvSpPr>
        <p:spPr/>
        <p:txBody>
          <a:bodyPr/>
          <a:lstStyle/>
          <a:p>
            <a:endParaRPr lang="es-CO"/>
          </a:p>
        </p:txBody>
      </p:sp>
      <p:sp>
        <p:nvSpPr>
          <p:cNvPr id="6" name="Marcador de número de diapositiva 5"/>
          <p:cNvSpPr>
            <a:spLocks noGrp="1"/>
          </p:cNvSpPr>
          <p:nvPr>
            <p:ph type="sldNum" sz="quarter" idx="12"/>
          </p:nvPr>
        </p:nvSpPr>
        <p:spPr/>
        <p:txBody>
          <a:bodyPr/>
          <a:lstStyle/>
          <a:p>
            <a:fld id="{B66C79CE-90A6-43C0-BE8D-F5CF2D4BE574}" type="slidenum">
              <a:rPr lang="es-CO" smtClean="0"/>
              <a:pPr/>
              <a:t>‹Nº›</a:t>
            </a:fld>
            <a:endParaRPr lang="es-CO"/>
          </a:p>
        </p:txBody>
      </p:sp>
    </p:spTree>
    <p:extLst>
      <p:ext uri="{BB962C8B-B14F-4D97-AF65-F5344CB8AC3E}">
        <p14:creationId xmlns:p14="http://schemas.microsoft.com/office/powerpoint/2010/main" val="36306237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CO"/>
          </a:p>
        </p:txBody>
      </p:sp>
      <p:sp>
        <p:nvSpPr>
          <p:cNvPr id="3" name="Marcador de fecha 2"/>
          <p:cNvSpPr>
            <a:spLocks noGrp="1"/>
          </p:cNvSpPr>
          <p:nvPr>
            <p:ph type="dt" sz="half" idx="10"/>
          </p:nvPr>
        </p:nvSpPr>
        <p:spPr/>
        <p:txBody>
          <a:bodyPr/>
          <a:lstStyle/>
          <a:p>
            <a:fld id="{96267983-8104-49F8-A913-2CEFB15C5E1F}" type="datetimeFigureOut">
              <a:rPr lang="es-CO" smtClean="0"/>
              <a:t>8/10/2019</a:t>
            </a:fld>
            <a:endParaRPr lang="es-CO"/>
          </a:p>
        </p:txBody>
      </p:sp>
      <p:sp>
        <p:nvSpPr>
          <p:cNvPr id="4" name="Marcador de pie de página 3"/>
          <p:cNvSpPr>
            <a:spLocks noGrp="1"/>
          </p:cNvSpPr>
          <p:nvPr>
            <p:ph type="ftr" sz="quarter" idx="11"/>
          </p:nvPr>
        </p:nvSpPr>
        <p:spPr/>
        <p:txBody>
          <a:bodyPr/>
          <a:lstStyle/>
          <a:p>
            <a:endParaRPr lang="es-CO"/>
          </a:p>
        </p:txBody>
      </p:sp>
      <p:sp>
        <p:nvSpPr>
          <p:cNvPr id="5" name="Marcador de número de diapositiva 4"/>
          <p:cNvSpPr>
            <a:spLocks noGrp="1"/>
          </p:cNvSpPr>
          <p:nvPr>
            <p:ph type="sldNum" sz="quarter" idx="12"/>
          </p:nvPr>
        </p:nvSpPr>
        <p:spPr/>
        <p:txBody>
          <a:bodyPr/>
          <a:lstStyle/>
          <a:p>
            <a:fld id="{3DE692FD-3A2D-44FD-8820-E8A77F41EA30}" type="slidenum">
              <a:rPr lang="es-CO" smtClean="0"/>
              <a:t>‹Nº›</a:t>
            </a:fld>
            <a:endParaRPr lang="es-CO"/>
          </a:p>
        </p:txBody>
      </p:sp>
    </p:spTree>
    <p:extLst>
      <p:ext uri="{BB962C8B-B14F-4D97-AF65-F5344CB8AC3E}">
        <p14:creationId xmlns:p14="http://schemas.microsoft.com/office/powerpoint/2010/main" val="38815006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9" cstate="email">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026" name="Title Placeholder 1"/>
          <p:cNvSpPr>
            <a:spLocks noGrp="1" noChangeArrowheads="1"/>
          </p:cNvSpPr>
          <p:nvPr>
            <p:ph type="title"/>
          </p:nvPr>
        </p:nvSpPr>
        <p:spPr bwMode="auto">
          <a:xfrm>
            <a:off x="838200" y="365125"/>
            <a:ext cx="10515600" cy="1325563"/>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Text Placeholder 2"/>
          <p:cNvSpPr>
            <a:spLocks noGrp="1" noChangeArrowheads="1"/>
          </p:cNvSpPr>
          <p:nvPr>
            <p:ph type="body" idx="1"/>
          </p:nvPr>
        </p:nvSpPr>
        <p:spPr bwMode="auto">
          <a:xfrm>
            <a:off x="838200" y="1825625"/>
            <a:ext cx="10515600" cy="4351338"/>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wrap="square" lIns="91440" tIns="45720" rIns="91440" bIns="45720" numCol="1" anchor="ctr" anchorCtr="0" compatLnSpc="1">
            <a:prstTxWarp prst="textNoShape">
              <a:avLst/>
            </a:prstTxWarp>
          </a:bodyPr>
          <a:lstStyle>
            <a:lvl1pPr eaLnBrk="1" hangingPunct="1">
              <a:defRPr sz="1200" b="0" i="0">
                <a:solidFill>
                  <a:srgbClr val="7D8287"/>
                </a:solidFill>
                <a:latin typeface="Myriad Pro"/>
                <a:cs typeface="Myriad Pro"/>
              </a:defRPr>
            </a:lvl1pPr>
          </a:lstStyle>
          <a:p>
            <a:fld id="{0386A418-29F6-C942-AA47-00F6AE4E86EC}" type="datetimeFigureOut">
              <a:rPr lang="en-US" smtClean="0"/>
              <a:pPr/>
              <a:t>10/8/2019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b="0" i="0" dirty="0">
                <a:solidFill>
                  <a:srgbClr val="7D8287"/>
                </a:solidFill>
                <a:latin typeface="Myriad Pro"/>
                <a:ea typeface="+mn-ea"/>
                <a:cs typeface="Myriad Pro"/>
              </a:defRPr>
            </a:lvl1pPr>
          </a:lstStyle>
          <a:p>
            <a:pPr>
              <a:defRPr/>
            </a:pPr>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a:solidFill>
                  <a:srgbClr val="7D8287"/>
                </a:solidFill>
              </a:defRPr>
            </a:lvl1pPr>
          </a:lstStyle>
          <a:p>
            <a:fld id="{DF244829-62D2-BA43-96C0-A96FCAFCB24E}" type="slidenum">
              <a:rPr lang="en-US" smtClean="0"/>
              <a:pPr/>
              <a:t>‹Nº›</a:t>
            </a:fld>
            <a:endParaRPr lang="en-US"/>
          </a:p>
        </p:txBody>
      </p:sp>
      <p:pic>
        <p:nvPicPr>
          <p:cNvPr id="8" name="Imagen 7" descr="15895-NQSQF8.png"/>
          <p:cNvPicPr>
            <a:picLocks noChangeAspect="1"/>
          </p:cNvPicPr>
          <p:nvPr userDrawn="1"/>
        </p:nvPicPr>
        <p:blipFill>
          <a:blip r:embed="rId10" cstate="email">
            <a:alphaModFix amt="20000"/>
            <a:extLst>
              <a:ext uri="{28A0092B-C50C-407E-A947-70E740481C1C}">
                <a14:useLocalDpi xmlns:a14="http://schemas.microsoft.com/office/drawing/2010/main" val="0"/>
              </a:ext>
            </a:extLst>
          </a:blip>
          <a:stretch>
            <a:fillRect/>
          </a:stretch>
        </p:blipFill>
        <p:spPr>
          <a:xfrm>
            <a:off x="6961637" y="4327476"/>
            <a:ext cx="5156223" cy="2530524"/>
          </a:xfrm>
          <a:prstGeom prst="rect">
            <a:avLst/>
          </a:prstGeom>
        </p:spPr>
      </p:pic>
    </p:spTree>
  </p:cSld>
  <p:clrMap bg1="lt1" tx1="dk1" bg2="lt2" tx2="dk2" accent1="accent1" accent2="accent2" accent3="accent3" accent4="accent4" accent5="accent5" accent6="accent6" hlink="hlink" folHlink="folHlink"/>
  <p:sldLayoutIdLst>
    <p:sldLayoutId id="2147483710" r:id="rId1"/>
    <p:sldLayoutId id="2147483712" r:id="rId2"/>
    <p:sldLayoutId id="2147483708" r:id="rId3"/>
    <p:sldLayoutId id="2147483713" r:id="rId4"/>
    <p:sldLayoutId id="2147483714" r:id="rId5"/>
    <p:sldLayoutId id="2147483715" r:id="rId6"/>
    <p:sldLayoutId id="2147483716" r:id="rId7"/>
  </p:sldLayoutIdLst>
  <p:txStyles>
    <p:titleStyle>
      <a:lvl1pPr algn="l" rtl="0" fontAlgn="base">
        <a:lnSpc>
          <a:spcPct val="90000"/>
        </a:lnSpc>
        <a:spcBef>
          <a:spcPct val="0"/>
        </a:spcBef>
        <a:spcAft>
          <a:spcPct val="0"/>
        </a:spcAft>
        <a:defRPr sz="4400" b="1" i="1" kern="1200">
          <a:solidFill>
            <a:srgbClr val="104FB3"/>
          </a:solidFill>
          <a:latin typeface="Myriad Pro"/>
          <a:ea typeface="ヒラギノ角ゴ Pro W3" charset="0"/>
          <a:cs typeface="Myriad Pro"/>
        </a:defRPr>
      </a:lvl1pPr>
      <a:lvl2pPr algn="l" rtl="0" fontAlgn="base">
        <a:lnSpc>
          <a:spcPct val="90000"/>
        </a:lnSpc>
        <a:spcBef>
          <a:spcPct val="0"/>
        </a:spcBef>
        <a:spcAft>
          <a:spcPct val="0"/>
        </a:spcAft>
        <a:defRPr sz="4400">
          <a:solidFill>
            <a:schemeClr val="tx1"/>
          </a:solidFill>
          <a:latin typeface="Montserrat" charset="0"/>
          <a:ea typeface="ヒラギノ角ゴ Pro W3" charset="0"/>
        </a:defRPr>
      </a:lvl2pPr>
      <a:lvl3pPr algn="l" rtl="0" fontAlgn="base">
        <a:lnSpc>
          <a:spcPct val="90000"/>
        </a:lnSpc>
        <a:spcBef>
          <a:spcPct val="0"/>
        </a:spcBef>
        <a:spcAft>
          <a:spcPct val="0"/>
        </a:spcAft>
        <a:defRPr sz="4400">
          <a:solidFill>
            <a:schemeClr val="tx1"/>
          </a:solidFill>
          <a:latin typeface="Montserrat" charset="0"/>
          <a:ea typeface="ヒラギノ角ゴ Pro W3" charset="0"/>
        </a:defRPr>
      </a:lvl3pPr>
      <a:lvl4pPr algn="l" rtl="0" fontAlgn="base">
        <a:lnSpc>
          <a:spcPct val="90000"/>
        </a:lnSpc>
        <a:spcBef>
          <a:spcPct val="0"/>
        </a:spcBef>
        <a:spcAft>
          <a:spcPct val="0"/>
        </a:spcAft>
        <a:defRPr sz="4400">
          <a:solidFill>
            <a:schemeClr val="tx1"/>
          </a:solidFill>
          <a:latin typeface="Montserrat" charset="0"/>
          <a:ea typeface="ヒラギノ角ゴ Pro W3" charset="0"/>
        </a:defRPr>
      </a:lvl4pPr>
      <a:lvl5pPr algn="l" rtl="0" fontAlgn="base">
        <a:lnSpc>
          <a:spcPct val="90000"/>
        </a:lnSpc>
        <a:spcBef>
          <a:spcPct val="0"/>
        </a:spcBef>
        <a:spcAft>
          <a:spcPct val="0"/>
        </a:spcAft>
        <a:defRPr sz="4400">
          <a:solidFill>
            <a:schemeClr val="tx1"/>
          </a:solidFill>
          <a:latin typeface="Montserrat" charset="0"/>
          <a:ea typeface="ヒラギノ角ゴ Pro W3" charset="0"/>
        </a:defRPr>
      </a:lvl5pPr>
      <a:lvl6pPr marL="457200" algn="l" rtl="0" fontAlgn="base">
        <a:lnSpc>
          <a:spcPct val="90000"/>
        </a:lnSpc>
        <a:spcBef>
          <a:spcPct val="0"/>
        </a:spcBef>
        <a:spcAft>
          <a:spcPct val="0"/>
        </a:spcAft>
        <a:defRPr sz="4400">
          <a:solidFill>
            <a:schemeClr val="tx1"/>
          </a:solidFill>
          <a:latin typeface="Montserrat" charset="0"/>
          <a:ea typeface="ヒラギノ角ゴ Pro W3" charset="0"/>
        </a:defRPr>
      </a:lvl6pPr>
      <a:lvl7pPr marL="914400" algn="l" rtl="0" fontAlgn="base">
        <a:lnSpc>
          <a:spcPct val="90000"/>
        </a:lnSpc>
        <a:spcBef>
          <a:spcPct val="0"/>
        </a:spcBef>
        <a:spcAft>
          <a:spcPct val="0"/>
        </a:spcAft>
        <a:defRPr sz="4400">
          <a:solidFill>
            <a:schemeClr val="tx1"/>
          </a:solidFill>
          <a:latin typeface="Montserrat" charset="0"/>
          <a:ea typeface="ヒラギノ角ゴ Pro W3" charset="0"/>
        </a:defRPr>
      </a:lvl7pPr>
      <a:lvl8pPr marL="1371600" algn="l" rtl="0" fontAlgn="base">
        <a:lnSpc>
          <a:spcPct val="90000"/>
        </a:lnSpc>
        <a:spcBef>
          <a:spcPct val="0"/>
        </a:spcBef>
        <a:spcAft>
          <a:spcPct val="0"/>
        </a:spcAft>
        <a:defRPr sz="4400">
          <a:solidFill>
            <a:schemeClr val="tx1"/>
          </a:solidFill>
          <a:latin typeface="Montserrat" charset="0"/>
          <a:ea typeface="ヒラギノ角ゴ Pro W3" charset="0"/>
        </a:defRPr>
      </a:lvl8pPr>
      <a:lvl9pPr marL="1828800" algn="l" rtl="0" fontAlgn="base">
        <a:lnSpc>
          <a:spcPct val="90000"/>
        </a:lnSpc>
        <a:spcBef>
          <a:spcPct val="0"/>
        </a:spcBef>
        <a:spcAft>
          <a:spcPct val="0"/>
        </a:spcAft>
        <a:defRPr sz="4400">
          <a:solidFill>
            <a:schemeClr val="tx1"/>
          </a:solidFill>
          <a:latin typeface="Montserrat" charset="0"/>
          <a:ea typeface="ヒラギノ角ゴ Pro W3" charset="0"/>
        </a:defRPr>
      </a:lvl9pPr>
    </p:titleStyle>
    <p:bodyStyle>
      <a:lvl1pPr marL="228600" indent="-228600" algn="l" rtl="0" fontAlgn="base">
        <a:lnSpc>
          <a:spcPct val="90000"/>
        </a:lnSpc>
        <a:spcBef>
          <a:spcPts val="1000"/>
        </a:spcBef>
        <a:spcAft>
          <a:spcPct val="0"/>
        </a:spcAft>
        <a:buFont typeface="Arial" charset="0"/>
        <a:buChar char="•"/>
        <a:defRPr sz="2800" b="0" i="0" kern="1200">
          <a:solidFill>
            <a:srgbClr val="7D8287"/>
          </a:solidFill>
          <a:latin typeface="Myriad Pro"/>
          <a:ea typeface="ヒラギノ角ゴ Pro W3" charset="0"/>
          <a:cs typeface="Myriad Pro"/>
        </a:defRPr>
      </a:lvl1pPr>
      <a:lvl2pPr marL="685800" indent="-228600" algn="l" rtl="0" fontAlgn="base">
        <a:lnSpc>
          <a:spcPct val="90000"/>
        </a:lnSpc>
        <a:spcBef>
          <a:spcPts val="500"/>
        </a:spcBef>
        <a:spcAft>
          <a:spcPct val="0"/>
        </a:spcAft>
        <a:buFont typeface="Arial" charset="0"/>
        <a:buChar char="•"/>
        <a:defRPr sz="2400" b="0" i="0" kern="1200">
          <a:solidFill>
            <a:srgbClr val="7D8287"/>
          </a:solidFill>
          <a:latin typeface="Myriad Pro"/>
          <a:ea typeface="ヒラギノ角ゴ Pro W3" charset="0"/>
          <a:cs typeface="Myriad Pro"/>
        </a:defRPr>
      </a:lvl2pPr>
      <a:lvl3pPr marL="1143000" indent="-228600" algn="l" rtl="0" fontAlgn="base">
        <a:lnSpc>
          <a:spcPct val="90000"/>
        </a:lnSpc>
        <a:spcBef>
          <a:spcPts val="500"/>
        </a:spcBef>
        <a:spcAft>
          <a:spcPct val="0"/>
        </a:spcAft>
        <a:buFont typeface="Arial" charset="0"/>
        <a:buChar char="•"/>
        <a:defRPr sz="2000" b="0" i="0" kern="1200">
          <a:solidFill>
            <a:srgbClr val="7D8287"/>
          </a:solidFill>
          <a:latin typeface="Myriad Pro"/>
          <a:ea typeface="ヒラギノ角ゴ Pro W3" charset="0"/>
          <a:cs typeface="Myriad Pro"/>
        </a:defRPr>
      </a:lvl3pPr>
      <a:lvl4pPr marL="1600200" indent="-228600" algn="l" rtl="0" fontAlgn="base">
        <a:lnSpc>
          <a:spcPct val="90000"/>
        </a:lnSpc>
        <a:spcBef>
          <a:spcPts val="500"/>
        </a:spcBef>
        <a:spcAft>
          <a:spcPct val="0"/>
        </a:spcAft>
        <a:buFont typeface="Arial" charset="0"/>
        <a:buChar char="•"/>
        <a:defRPr b="0" i="0" kern="1200">
          <a:solidFill>
            <a:srgbClr val="7D8287"/>
          </a:solidFill>
          <a:latin typeface="Myriad Pro"/>
          <a:ea typeface="ヒラギノ角ゴ Pro W3" charset="0"/>
          <a:cs typeface="Myriad Pro"/>
        </a:defRPr>
      </a:lvl4pPr>
      <a:lvl5pPr marL="2057400" indent="-228600" algn="l" rtl="0" fontAlgn="base">
        <a:lnSpc>
          <a:spcPct val="90000"/>
        </a:lnSpc>
        <a:spcBef>
          <a:spcPts val="500"/>
        </a:spcBef>
        <a:spcAft>
          <a:spcPct val="0"/>
        </a:spcAft>
        <a:buFont typeface="Arial" charset="0"/>
        <a:buChar char="•"/>
        <a:defRPr b="0" i="0" kern="1200">
          <a:solidFill>
            <a:srgbClr val="7D8287"/>
          </a:solidFill>
          <a:latin typeface="Myriad Pro"/>
          <a:ea typeface="ヒラギノ角ゴ Pro W3" charset="0"/>
          <a:cs typeface="Myriad Pro"/>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Layout" Target="../diagrams/layout1.xml"/><Relationship Id="rId7" Type="http://schemas.openxmlformats.org/officeDocument/2006/relationships/image" Target="../media/image16.png"/><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7.png"/><Relationship Id="rId2" Type="http://schemas.openxmlformats.org/officeDocument/2006/relationships/image" Target="../media/image17.png"/><Relationship Id="rId1" Type="http://schemas.openxmlformats.org/officeDocument/2006/relationships/slideLayout" Target="../slideLayouts/slideLayout4.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3.png"/><Relationship Id="rId7" Type="http://schemas.openxmlformats.org/officeDocument/2006/relationships/image" Target="../media/image26.png"/><Relationship Id="rId2" Type="http://schemas.openxmlformats.org/officeDocument/2006/relationships/image" Target="../media/image22.png"/><Relationship Id="rId1" Type="http://schemas.openxmlformats.org/officeDocument/2006/relationships/slideLayout" Target="../slideLayouts/slideLayout4.xml"/><Relationship Id="rId6" Type="http://schemas.openxmlformats.org/officeDocument/2006/relationships/image" Target="../media/image25.png"/><Relationship Id="rId5" Type="http://schemas.openxmlformats.org/officeDocument/2006/relationships/image" Target="../media/image24.png"/><Relationship Id="rId4" Type="http://schemas.microsoft.com/office/2007/relationships/hdphoto" Target="../media/hdphoto1.wdp"/></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xml"/><Relationship Id="rId1" Type="http://schemas.openxmlformats.org/officeDocument/2006/relationships/slideLayout" Target="../slideLayouts/slideLayout5.xml"/><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6.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7.png"/><Relationship Id="rId2" Type="http://schemas.openxmlformats.org/officeDocument/2006/relationships/diagramData" Target="../diagrams/data2.xml"/><Relationship Id="rId1" Type="http://schemas.openxmlformats.org/officeDocument/2006/relationships/slideLayout" Target="../slideLayouts/slideLayout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9.xml.rels><?xml version="1.0" encoding="UTF-8" standalone="yes"?>
<Relationships xmlns="http://schemas.openxmlformats.org/package/2006/relationships"><Relationship Id="rId8" Type="http://schemas.microsoft.com/office/2007/relationships/hdphoto" Target="../media/hdphoto3.wdp"/><Relationship Id="rId13" Type="http://schemas.openxmlformats.org/officeDocument/2006/relationships/image" Target="../media/image7.png"/><Relationship Id="rId3" Type="http://schemas.openxmlformats.org/officeDocument/2006/relationships/image" Target="../media/image31.png"/><Relationship Id="rId7" Type="http://schemas.openxmlformats.org/officeDocument/2006/relationships/image" Target="../media/image34.png"/><Relationship Id="rId12" Type="http://schemas.openxmlformats.org/officeDocument/2006/relationships/image" Target="../media/image37.png"/><Relationship Id="rId2" Type="http://schemas.openxmlformats.org/officeDocument/2006/relationships/image" Target="../media/image30.png"/><Relationship Id="rId1" Type="http://schemas.openxmlformats.org/officeDocument/2006/relationships/slideLayout" Target="../slideLayouts/slideLayout5.xml"/><Relationship Id="rId6" Type="http://schemas.openxmlformats.org/officeDocument/2006/relationships/image" Target="../media/image33.png"/><Relationship Id="rId11" Type="http://schemas.openxmlformats.org/officeDocument/2006/relationships/image" Target="../media/image36.png"/><Relationship Id="rId5" Type="http://schemas.openxmlformats.org/officeDocument/2006/relationships/image" Target="../media/image32.png"/><Relationship Id="rId10" Type="http://schemas.microsoft.com/office/2007/relationships/hdphoto" Target="../media/hdphoto4.wdp"/><Relationship Id="rId4" Type="http://schemas.microsoft.com/office/2007/relationships/hdphoto" Target="../media/hdphoto2.wdp"/><Relationship Id="rId9" Type="http://schemas.openxmlformats.org/officeDocument/2006/relationships/image" Target="../media/image35.pn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8" Type="http://schemas.openxmlformats.org/officeDocument/2006/relationships/image" Target="../media/image33.png"/><Relationship Id="rId13" Type="http://schemas.microsoft.com/office/2007/relationships/hdphoto" Target="../media/hdphoto4.wdp"/><Relationship Id="rId3" Type="http://schemas.openxmlformats.org/officeDocument/2006/relationships/image" Target="../media/image30.png"/><Relationship Id="rId7" Type="http://schemas.openxmlformats.org/officeDocument/2006/relationships/image" Target="../media/image38.png"/><Relationship Id="rId12" Type="http://schemas.openxmlformats.org/officeDocument/2006/relationships/image" Target="../media/image35.png"/><Relationship Id="rId2" Type="http://schemas.openxmlformats.org/officeDocument/2006/relationships/notesSlide" Target="../notesSlides/notesSlide4.xml"/><Relationship Id="rId16" Type="http://schemas.openxmlformats.org/officeDocument/2006/relationships/image" Target="../media/image7.png"/><Relationship Id="rId1" Type="http://schemas.openxmlformats.org/officeDocument/2006/relationships/slideLayout" Target="../slideLayouts/slideLayout5.xml"/><Relationship Id="rId6" Type="http://schemas.openxmlformats.org/officeDocument/2006/relationships/image" Target="../media/image32.png"/><Relationship Id="rId11" Type="http://schemas.openxmlformats.org/officeDocument/2006/relationships/image" Target="../media/image39.png"/><Relationship Id="rId5" Type="http://schemas.microsoft.com/office/2007/relationships/hdphoto" Target="../media/hdphoto2.wdp"/><Relationship Id="rId15" Type="http://schemas.openxmlformats.org/officeDocument/2006/relationships/image" Target="../media/image37.png"/><Relationship Id="rId10" Type="http://schemas.microsoft.com/office/2007/relationships/hdphoto" Target="../media/hdphoto3.wdp"/><Relationship Id="rId4" Type="http://schemas.openxmlformats.org/officeDocument/2006/relationships/image" Target="../media/image31.png"/><Relationship Id="rId9" Type="http://schemas.openxmlformats.org/officeDocument/2006/relationships/image" Target="../media/image34.png"/><Relationship Id="rId14" Type="http://schemas.openxmlformats.org/officeDocument/2006/relationships/image" Target="../media/image36.png"/></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hyperlink" Target="https://www.minsalud.gov.co/Paginas/rutas-integrales-de-atencion-en-salud.aspx" TargetMode="External"/><Relationship Id="rId1" Type="http://schemas.openxmlformats.org/officeDocument/2006/relationships/slideLayout" Target="../slideLayouts/slideLayout7.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2.png"/><Relationship Id="rId1" Type="http://schemas.openxmlformats.org/officeDocument/2006/relationships/slideLayout" Target="../slideLayouts/slideLayout7.xml"/><Relationship Id="rId6" Type="http://schemas.openxmlformats.org/officeDocument/2006/relationships/image" Target="../media/image7.png"/><Relationship Id="rId5" Type="http://schemas.microsoft.com/office/2007/relationships/hdphoto" Target="../media/hdphoto5.wdp"/><Relationship Id="rId4" Type="http://schemas.openxmlformats.org/officeDocument/2006/relationships/image" Target="../media/image43.png"/></Relationships>
</file>

<file path=ppt/slides/_rels/slide2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26.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2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47.png"/></Relationships>
</file>

<file path=ppt/slides/_rels/slide2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4.xml"/><Relationship Id="rId7" Type="http://schemas.openxmlformats.org/officeDocument/2006/relationships/image" Target="../media/image7.png"/><Relationship Id="rId2" Type="http://schemas.openxmlformats.org/officeDocument/2006/relationships/diagramData" Target="../diagrams/data4.xml"/><Relationship Id="rId1" Type="http://schemas.openxmlformats.org/officeDocument/2006/relationships/slideLayout" Target="../slideLayouts/slideLayout7.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3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hyperlink" Target="https://es.eyeforpharma.com/ventas-y-marketing/enfoque-centrado-en-el-paciente-es-el-unico-camino" TargetMode="External"/><Relationship Id="rId2" Type="http://schemas.openxmlformats.org/officeDocument/2006/relationships/image" Target="../media/image52.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3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3.jpe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4.jpe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5.jpe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jpe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6.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4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hyperlink" Target="https://www.segg.es/institucional/2017/02/23/en-espa%C3%B1a-la-osteoporosis-afecta-a-3-millones-y-medio-de-personas" TargetMode="External"/><Relationship Id="rId7" Type="http://schemas.openxmlformats.org/officeDocument/2006/relationships/hyperlink" Target="https://www.minsalud.gov.co/sites/rid/Lists/BibliotecaDigital/RIDE/DE/01-pais-mias-capacitacion-sectorial.pdf" TargetMode="External"/><Relationship Id="rId2" Type="http://schemas.openxmlformats.org/officeDocument/2006/relationships/hyperlink" Target="https://www.iofbonehealth.org/sites/default/files/media/PDFs/Regional%20Audits/2012-Latin_America_Audit-Colombia-ES_0_0.pdf" TargetMode="External"/><Relationship Id="rId1" Type="http://schemas.openxmlformats.org/officeDocument/2006/relationships/slideLayout" Target="../slideLayouts/slideLayout4.xml"/><Relationship Id="rId6" Type="http://schemas.openxmlformats.org/officeDocument/2006/relationships/hyperlink" Target="https://www.osakidetza.euskadi.eus/contenidos/informacion/documentos_cronicos/eu_cronic/adjuntos/EstrategiaCronicidad.pdf" TargetMode="External"/><Relationship Id="rId5" Type="http://schemas.openxmlformats.org/officeDocument/2006/relationships/hyperlink" Target="https://healthy.kaiserpermanente.org/" TargetMode="External"/><Relationship Id="rId4" Type="http://schemas.openxmlformats.org/officeDocument/2006/relationships/hyperlink" Target="http://caracol.com.co/programa/2017/09/08/sanamente/1504900428_897168.html"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hyperlink" Target="https://www.osakidetza.euskadi.eus/contenidos/informacion/documentos_cronicos/eu_cronic/adjuntos/EstrategiaCronicidad.pdf" TargetMode="External"/><Relationship Id="rId2" Type="http://schemas.openxmlformats.org/officeDocument/2006/relationships/image" Target="../media/image13.png"/><Relationship Id="rId1" Type="http://schemas.openxmlformats.org/officeDocument/2006/relationships/slideLayout" Target="../slideLayouts/slideLayout4.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6000" b="-16000"/>
          </a:stretch>
        </a:blipFill>
        <a:effectLst/>
      </p:bgPr>
    </p:bg>
    <p:spTree>
      <p:nvGrpSpPr>
        <p:cNvPr id="1" name=""/>
        <p:cNvGrpSpPr/>
        <p:nvPr/>
      </p:nvGrpSpPr>
      <p:grpSpPr>
        <a:xfrm>
          <a:off x="0" y="0"/>
          <a:ext cx="0" cy="0"/>
          <a:chOff x="0" y="0"/>
          <a:chExt cx="0" cy="0"/>
        </a:xfrm>
      </p:grpSpPr>
      <p:pic>
        <p:nvPicPr>
          <p:cNvPr id="5" name="Imagen 4"/>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10019129" y="0"/>
            <a:ext cx="2172870" cy="654907"/>
          </a:xfrm>
          <a:prstGeom prst="rect">
            <a:avLst/>
          </a:prstGeom>
        </p:spPr>
      </p:pic>
      <p:sp>
        <p:nvSpPr>
          <p:cNvPr id="7" name="Rounded Rectangle 2"/>
          <p:cNvSpPr/>
          <p:nvPr/>
        </p:nvSpPr>
        <p:spPr>
          <a:xfrm>
            <a:off x="2487664" y="4580276"/>
            <a:ext cx="7531465" cy="1634488"/>
          </a:xfrm>
          <a:prstGeom prst="roundRect">
            <a:avLst/>
          </a:prstGeom>
          <a:solidFill>
            <a:schemeClr val="accent4">
              <a:alpha val="40000"/>
            </a:schemeClr>
          </a:solidFill>
          <a:ln>
            <a:noFill/>
          </a:ln>
        </p:spPr>
        <p:txBody>
          <a:bodyPr wrap="square" lIns="91438" tIns="45719" rIns="91438" bIns="45719" rtlCol="0">
            <a:spAutoFit/>
          </a:bodyPr>
          <a:lstStyle/>
          <a:p>
            <a:pPr algn="ctr"/>
            <a:r>
              <a:rPr lang="es-CO" b="1" dirty="0">
                <a:solidFill>
                  <a:schemeClr val="bg1">
                    <a:lumMod val="95000"/>
                  </a:schemeClr>
                </a:solidFill>
              </a:rPr>
              <a:t>Angela María Montoya Jaramillo</a:t>
            </a:r>
          </a:p>
          <a:p>
            <a:pPr algn="ctr"/>
            <a:r>
              <a:rPr lang="es-CO" b="1" dirty="0">
                <a:solidFill>
                  <a:schemeClr val="bg1">
                    <a:lumMod val="95000"/>
                  </a:schemeClr>
                </a:solidFill>
              </a:rPr>
              <a:t>Médica y cirujana. Universidad de Antioquia</a:t>
            </a:r>
          </a:p>
          <a:p>
            <a:pPr algn="ctr"/>
            <a:r>
              <a:rPr lang="es-CO" b="1" dirty="0">
                <a:solidFill>
                  <a:schemeClr val="bg1">
                    <a:lumMod val="95000"/>
                  </a:schemeClr>
                </a:solidFill>
              </a:rPr>
              <a:t>Gerente de la Salud Publica. Universidad CES.</a:t>
            </a:r>
          </a:p>
          <a:p>
            <a:pPr algn="ctr"/>
            <a:r>
              <a:rPr lang="es-CO" b="1" dirty="0">
                <a:solidFill>
                  <a:schemeClr val="bg1">
                    <a:lumMod val="95000"/>
                  </a:schemeClr>
                </a:solidFill>
              </a:rPr>
              <a:t>Magister en Administración de negocios. (MBA) Universidad EAFIT</a:t>
            </a:r>
          </a:p>
        </p:txBody>
      </p:sp>
      <p:sp>
        <p:nvSpPr>
          <p:cNvPr id="8" name="CuadroTexto 5">
            <a:extLst>
              <a:ext uri="{FF2B5EF4-FFF2-40B4-BE49-F238E27FC236}">
                <a16:creationId xmlns:a16="http://schemas.microsoft.com/office/drawing/2014/main" id="{1E5B4816-AE9B-4052-A43C-D43DD51AB329}"/>
              </a:ext>
            </a:extLst>
          </p:cNvPr>
          <p:cNvSpPr txBox="1"/>
          <p:nvPr/>
        </p:nvSpPr>
        <p:spPr>
          <a:xfrm>
            <a:off x="1869590" y="654907"/>
            <a:ext cx="9049578" cy="4031871"/>
          </a:xfrm>
          <a:prstGeom prst="rect">
            <a:avLst/>
          </a:prstGeom>
          <a:solidFill>
            <a:schemeClr val="accent4">
              <a:alpha val="40000"/>
            </a:schemeClr>
          </a:solidFill>
          <a:ln>
            <a:noFill/>
          </a:ln>
        </p:spPr>
        <p:txBody>
          <a:bodyPr wrap="square" lIns="91438" tIns="45719" rIns="91438" bIns="45719" rtlCol="0">
            <a:spAutoFit/>
          </a:bodyPr>
          <a:lstStyle/>
          <a:p>
            <a:pPr algn="ctr"/>
            <a:r>
              <a:rPr lang="es-CO" sz="4400" b="1" dirty="0">
                <a:solidFill>
                  <a:schemeClr val="bg1">
                    <a:lumMod val="95000"/>
                  </a:schemeClr>
                </a:solidFill>
                <a:latin typeface="+mn-lt"/>
              </a:rPr>
              <a:t>Modelo </a:t>
            </a:r>
            <a:endParaRPr lang="es-CO" sz="4000" b="1" dirty="0">
              <a:solidFill>
                <a:schemeClr val="bg1">
                  <a:lumMod val="95000"/>
                </a:schemeClr>
              </a:solidFill>
              <a:latin typeface="+mn-lt"/>
            </a:endParaRPr>
          </a:p>
          <a:p>
            <a:pPr algn="ctr"/>
            <a:r>
              <a:rPr lang="es-CO" sz="4400" b="1" dirty="0">
                <a:solidFill>
                  <a:schemeClr val="bg1">
                    <a:lumMod val="95000"/>
                  </a:schemeClr>
                </a:solidFill>
                <a:latin typeface="+mn-lt"/>
              </a:rPr>
              <a:t>Gestión de riesgo en Osteoporosis </a:t>
            </a:r>
          </a:p>
          <a:p>
            <a:pPr algn="ctr"/>
            <a:r>
              <a:rPr lang="es-CO" sz="4000" b="1" dirty="0">
                <a:solidFill>
                  <a:schemeClr val="bg1">
                    <a:lumMod val="95000"/>
                  </a:schemeClr>
                </a:solidFill>
                <a:latin typeface="+mn-lt"/>
              </a:rPr>
              <a:t>Prospectiva en calidad de vida</a:t>
            </a:r>
          </a:p>
          <a:p>
            <a:pPr algn="ctr"/>
            <a:r>
              <a:rPr lang="es-CO" sz="4000" b="1" dirty="0">
                <a:solidFill>
                  <a:schemeClr val="bg1">
                    <a:lumMod val="95000"/>
                  </a:schemeClr>
                </a:solidFill>
                <a:latin typeface="+mn-lt"/>
              </a:rPr>
              <a:t>Responsabilidad de la APS  </a:t>
            </a:r>
          </a:p>
          <a:p>
            <a:pPr algn="ctr"/>
            <a:endParaRPr lang="es-CO" sz="2800" b="1" dirty="0">
              <a:solidFill>
                <a:schemeClr val="bg1"/>
              </a:solidFill>
              <a:latin typeface="+mn-lt"/>
            </a:endParaRPr>
          </a:p>
          <a:p>
            <a:pPr algn="r"/>
            <a:r>
              <a:rPr lang="es-CO" sz="1600" b="1" dirty="0">
                <a:solidFill>
                  <a:srgbClr val="00B0F0"/>
                </a:solidFill>
                <a:latin typeface="+mn-lt"/>
              </a:rPr>
              <a:t> </a:t>
            </a:r>
          </a:p>
        </p:txBody>
      </p:sp>
      <p:sp>
        <p:nvSpPr>
          <p:cNvPr id="2" name="Rectángulo: esquinas redondeadas 1">
            <a:extLst>
              <a:ext uri="{FF2B5EF4-FFF2-40B4-BE49-F238E27FC236}">
                <a16:creationId xmlns:a16="http://schemas.microsoft.com/office/drawing/2014/main" id="{68D1B9B0-48A1-4549-9FB2-3DE84A4F6A9B}"/>
              </a:ext>
            </a:extLst>
          </p:cNvPr>
          <p:cNvSpPr/>
          <p:nvPr/>
        </p:nvSpPr>
        <p:spPr>
          <a:xfrm>
            <a:off x="12590585" y="1589649"/>
            <a:ext cx="464233" cy="815926"/>
          </a:xfrm>
          <a:prstGeom prst="roundRect">
            <a:avLst/>
          </a:prstGeom>
          <a:solidFill>
            <a:srgbClr val="00395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6" name="Rectángulo: esquinas redondeadas 5">
            <a:extLst>
              <a:ext uri="{FF2B5EF4-FFF2-40B4-BE49-F238E27FC236}">
                <a16:creationId xmlns:a16="http://schemas.microsoft.com/office/drawing/2014/main" id="{FE15C4CA-489C-4DED-AB6A-0F69903B1881}"/>
              </a:ext>
            </a:extLst>
          </p:cNvPr>
          <p:cNvSpPr/>
          <p:nvPr/>
        </p:nvSpPr>
        <p:spPr>
          <a:xfrm>
            <a:off x="12590584" y="2777141"/>
            <a:ext cx="464233" cy="815926"/>
          </a:xfrm>
          <a:prstGeom prst="roundRect">
            <a:avLst/>
          </a:prstGeom>
          <a:solidFill>
            <a:srgbClr val="016C6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9" name="Rectángulo: esquinas redondeadas 8">
            <a:extLst>
              <a:ext uri="{FF2B5EF4-FFF2-40B4-BE49-F238E27FC236}">
                <a16:creationId xmlns:a16="http://schemas.microsoft.com/office/drawing/2014/main" id="{7E8ED6D9-61BF-4679-962B-36C781922844}"/>
              </a:ext>
            </a:extLst>
          </p:cNvPr>
          <p:cNvSpPr/>
          <p:nvPr/>
        </p:nvSpPr>
        <p:spPr>
          <a:xfrm>
            <a:off x="12590583" y="3820620"/>
            <a:ext cx="464233" cy="815926"/>
          </a:xfrm>
          <a:prstGeom prst="roundRect">
            <a:avLst/>
          </a:prstGeom>
          <a:solidFill>
            <a:srgbClr val="016C5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0" name="Rectángulo: esquinas redondeadas 9">
            <a:extLst>
              <a:ext uri="{FF2B5EF4-FFF2-40B4-BE49-F238E27FC236}">
                <a16:creationId xmlns:a16="http://schemas.microsoft.com/office/drawing/2014/main" id="{18350063-A313-409C-B813-55E4E9263B13}"/>
              </a:ext>
            </a:extLst>
          </p:cNvPr>
          <p:cNvSpPr/>
          <p:nvPr/>
        </p:nvSpPr>
        <p:spPr>
          <a:xfrm>
            <a:off x="12632784" y="5008112"/>
            <a:ext cx="464233" cy="815926"/>
          </a:xfrm>
          <a:prstGeom prst="roundRect">
            <a:avLst/>
          </a:prstGeom>
          <a:solidFill>
            <a:srgbClr val="82A5B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1" name="Rectángulo: esquinas redondeadas 10">
            <a:extLst>
              <a:ext uri="{FF2B5EF4-FFF2-40B4-BE49-F238E27FC236}">
                <a16:creationId xmlns:a16="http://schemas.microsoft.com/office/drawing/2014/main" id="{B8BFA36F-FAC5-43FC-A5B4-9F5576D5E336}"/>
              </a:ext>
            </a:extLst>
          </p:cNvPr>
          <p:cNvSpPr/>
          <p:nvPr/>
        </p:nvSpPr>
        <p:spPr>
          <a:xfrm>
            <a:off x="13361960" y="4172313"/>
            <a:ext cx="464233" cy="815926"/>
          </a:xfrm>
          <a:prstGeom prst="roundRect">
            <a:avLst/>
          </a:prstGeom>
          <a:solidFill>
            <a:srgbClr val="FF703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número de diapositiva 5"/>
          <p:cNvSpPr>
            <a:spLocks noGrp="1"/>
          </p:cNvSpPr>
          <p:nvPr>
            <p:ph type="sldNum" sz="quarter" idx="12"/>
          </p:nvPr>
        </p:nvSpPr>
        <p:spPr/>
        <p:txBody>
          <a:bodyPr/>
          <a:lstStyle/>
          <a:p>
            <a:fld id="{B66C79CE-90A6-43C0-BE8D-F5CF2D4BE574}" type="slidenum">
              <a:rPr lang="es-CO" smtClean="0"/>
              <a:pPr/>
              <a:t>10</a:t>
            </a:fld>
            <a:endParaRPr lang="es-CO" dirty="0"/>
          </a:p>
        </p:txBody>
      </p:sp>
      <p:graphicFrame>
        <p:nvGraphicFramePr>
          <p:cNvPr id="3" name="Marcador de contenido 2"/>
          <p:cNvGraphicFramePr>
            <a:graphicFrameLocks noGrp="1"/>
          </p:cNvGraphicFramePr>
          <p:nvPr>
            <p:ph idx="1"/>
            <p:extLst>
              <p:ext uri="{D42A27DB-BD31-4B8C-83A1-F6EECF244321}">
                <p14:modId xmlns:p14="http://schemas.microsoft.com/office/powerpoint/2010/main" val="575857201"/>
              </p:ext>
            </p:extLst>
          </p:nvPr>
        </p:nvGraphicFramePr>
        <p:xfrm>
          <a:off x="-1148367"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8" name="17 Imagen">
            <a:extLst>
              <a:ext uri="{FF2B5EF4-FFF2-40B4-BE49-F238E27FC236}">
                <a16:creationId xmlns:a16="http://schemas.microsoft.com/office/drawing/2014/main" id="{F895052F-330B-427F-A63B-724947B122EE}"/>
              </a:ext>
            </a:extLst>
          </p:cNvPr>
          <p:cNvPicPr>
            <a:picLocks noChangeAspect="1"/>
          </p:cNvPicPr>
          <p:nvPr/>
        </p:nvPicPr>
        <p:blipFill rotWithShape="1">
          <a:blip r:embed="rId7">
            <a:extLst>
              <a:ext uri="{28A0092B-C50C-407E-A947-70E740481C1C}">
                <a14:useLocalDpi xmlns:a14="http://schemas.microsoft.com/office/drawing/2010/main" val="0"/>
              </a:ext>
            </a:extLst>
          </a:blip>
          <a:srcRect r="67921"/>
          <a:stretch/>
        </p:blipFill>
        <p:spPr>
          <a:xfrm>
            <a:off x="7364895" y="2400999"/>
            <a:ext cx="3613021" cy="2714340"/>
          </a:xfrm>
          <a:prstGeom prst="rect">
            <a:avLst/>
          </a:prstGeom>
        </p:spPr>
      </p:pic>
      <p:sp>
        <p:nvSpPr>
          <p:cNvPr id="4" name="Rectángulo 3">
            <a:extLst>
              <a:ext uri="{FF2B5EF4-FFF2-40B4-BE49-F238E27FC236}">
                <a16:creationId xmlns:a16="http://schemas.microsoft.com/office/drawing/2014/main" id="{260162E2-7DA1-42C7-9BC3-A4CAFD0328D6}"/>
              </a:ext>
            </a:extLst>
          </p:cNvPr>
          <p:cNvSpPr/>
          <p:nvPr/>
        </p:nvSpPr>
        <p:spPr>
          <a:xfrm>
            <a:off x="7606748" y="2838258"/>
            <a:ext cx="2862469" cy="1815882"/>
          </a:xfrm>
          <a:prstGeom prst="rect">
            <a:avLst/>
          </a:prstGeom>
        </p:spPr>
        <p:txBody>
          <a:bodyPr wrap="square">
            <a:spAutoFit/>
          </a:bodyPr>
          <a:lstStyle/>
          <a:p>
            <a:pPr algn="ctr"/>
            <a:r>
              <a:rPr lang="es-CO" sz="1600" b="1" dirty="0">
                <a:solidFill>
                  <a:srgbClr val="003955"/>
                </a:solidFill>
              </a:rPr>
              <a:t>Identificación predictiva de segmentos o </a:t>
            </a:r>
          </a:p>
          <a:p>
            <a:pPr algn="ctr"/>
            <a:r>
              <a:rPr lang="es-CO" sz="1600" b="1" dirty="0">
                <a:solidFill>
                  <a:srgbClr val="003955"/>
                </a:solidFill>
              </a:rPr>
              <a:t>Subpoblaciones de pacientes con distintos </a:t>
            </a:r>
          </a:p>
          <a:p>
            <a:pPr algn="ctr"/>
            <a:r>
              <a:rPr lang="es-CO" sz="1600" b="1" dirty="0">
                <a:solidFill>
                  <a:srgbClr val="003955"/>
                </a:solidFill>
              </a:rPr>
              <a:t>niveles de necesidad y estrategias de intervención </a:t>
            </a:r>
          </a:p>
          <a:p>
            <a:pPr algn="ctr"/>
            <a:r>
              <a:rPr lang="es-CO" sz="1600" b="1" dirty="0">
                <a:solidFill>
                  <a:srgbClr val="003955"/>
                </a:solidFill>
              </a:rPr>
              <a:t>adaptadas a cada perfil</a:t>
            </a:r>
          </a:p>
        </p:txBody>
      </p:sp>
      <p:pic>
        <p:nvPicPr>
          <p:cNvPr id="9" name="Imagen 8">
            <a:extLst>
              <a:ext uri="{FF2B5EF4-FFF2-40B4-BE49-F238E27FC236}">
                <a16:creationId xmlns:a16="http://schemas.microsoft.com/office/drawing/2014/main" id="{7D3A1D74-ECA2-46FD-AD79-325545803B59}"/>
              </a:ext>
            </a:extLst>
          </p:cNvPr>
          <p:cNvPicPr>
            <a:picLocks noChangeAspect="1"/>
          </p:cNvPicPr>
          <p:nvPr/>
        </p:nvPicPr>
        <p:blipFill rotWithShape="1">
          <a:blip r:embed="rId8"/>
          <a:srcRect b="8571"/>
          <a:stretch/>
        </p:blipFill>
        <p:spPr>
          <a:xfrm>
            <a:off x="10016197" y="79564"/>
            <a:ext cx="2114969" cy="595685"/>
          </a:xfrm>
          <a:prstGeom prst="rect">
            <a:avLst/>
          </a:prstGeom>
        </p:spPr>
      </p:pic>
      <p:sp>
        <p:nvSpPr>
          <p:cNvPr id="13" name="2 Rectángulo redondeado">
            <a:extLst>
              <a:ext uri="{FF2B5EF4-FFF2-40B4-BE49-F238E27FC236}">
                <a16:creationId xmlns:a16="http://schemas.microsoft.com/office/drawing/2014/main" id="{573AA991-966A-4FD9-8B0B-D65033D111A9}"/>
              </a:ext>
            </a:extLst>
          </p:cNvPr>
          <p:cNvSpPr/>
          <p:nvPr/>
        </p:nvSpPr>
        <p:spPr>
          <a:xfrm>
            <a:off x="0" y="58118"/>
            <a:ext cx="10016197" cy="1410418"/>
          </a:xfrm>
          <a:prstGeom prst="roundRect">
            <a:avLst>
              <a:gd name="adj" fmla="val 10000"/>
            </a:avLst>
          </a:prstGeom>
          <a:solidFill>
            <a:srgbClr val="003955"/>
          </a:solidFill>
          <a:ln w="174625" cmpd="thinThick">
            <a:noFill/>
          </a:ln>
        </p:spPr>
        <p:txBody>
          <a:bodyPr/>
          <a:lstStyle/>
          <a:p>
            <a:pPr algn="ctr">
              <a:lnSpc>
                <a:spcPct val="150000"/>
              </a:lnSpc>
            </a:pPr>
            <a:r>
              <a:rPr lang="es-CO" sz="3600" b="1" dirty="0">
                <a:solidFill>
                  <a:schemeClr val="bg1"/>
                </a:solidFill>
              </a:rPr>
              <a:t>Atención integrada de la cronicidad. Pilares </a:t>
            </a:r>
          </a:p>
        </p:txBody>
      </p:sp>
    </p:spTree>
    <p:extLst>
      <p:ext uri="{BB962C8B-B14F-4D97-AF65-F5344CB8AC3E}">
        <p14:creationId xmlns:p14="http://schemas.microsoft.com/office/powerpoint/2010/main" val="24697927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número de diapositiva 5"/>
          <p:cNvSpPr>
            <a:spLocks noGrp="1"/>
          </p:cNvSpPr>
          <p:nvPr>
            <p:ph type="sldNum" sz="quarter" idx="12"/>
          </p:nvPr>
        </p:nvSpPr>
        <p:spPr/>
        <p:txBody>
          <a:bodyPr/>
          <a:lstStyle/>
          <a:p>
            <a:fld id="{B66C79CE-90A6-43C0-BE8D-F5CF2D4BE574}" type="slidenum">
              <a:rPr lang="es-CO" smtClean="0"/>
              <a:pPr/>
              <a:t>11</a:t>
            </a:fld>
            <a:endParaRPr lang="es-CO" dirty="0"/>
          </a:p>
        </p:txBody>
      </p:sp>
      <p:pic>
        <p:nvPicPr>
          <p:cNvPr id="8" name="2 Imagen">
            <a:extLst>
              <a:ext uri="{FF2B5EF4-FFF2-40B4-BE49-F238E27FC236}">
                <a16:creationId xmlns:a16="http://schemas.microsoft.com/office/drawing/2014/main" id="{7FD30961-22AD-4F36-A317-B7A5718D67A4}"/>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696814" y="1590786"/>
            <a:ext cx="1516299" cy="1514242"/>
          </a:xfrm>
          <a:prstGeom prst="rect">
            <a:avLst/>
          </a:prstGeom>
        </p:spPr>
      </p:pic>
      <p:sp>
        <p:nvSpPr>
          <p:cNvPr id="2" name="CuadroTexto 1">
            <a:extLst>
              <a:ext uri="{FF2B5EF4-FFF2-40B4-BE49-F238E27FC236}">
                <a16:creationId xmlns:a16="http://schemas.microsoft.com/office/drawing/2014/main" id="{993020EE-C785-4915-B8CC-A33F1A792E08}"/>
              </a:ext>
            </a:extLst>
          </p:cNvPr>
          <p:cNvSpPr txBox="1"/>
          <p:nvPr/>
        </p:nvSpPr>
        <p:spPr>
          <a:xfrm>
            <a:off x="900163" y="2132463"/>
            <a:ext cx="1172116" cy="430887"/>
          </a:xfrm>
          <a:prstGeom prst="rect">
            <a:avLst/>
          </a:prstGeom>
          <a:noFill/>
        </p:spPr>
        <p:txBody>
          <a:bodyPr wrap="none" rtlCol="0">
            <a:spAutoFit/>
          </a:bodyPr>
          <a:lstStyle/>
          <a:p>
            <a:r>
              <a:rPr lang="es-CO" sz="1100" b="1" dirty="0">
                <a:solidFill>
                  <a:srgbClr val="002060"/>
                </a:solidFill>
              </a:rPr>
              <a:t>Epidemiológica </a:t>
            </a:r>
          </a:p>
          <a:p>
            <a:r>
              <a:rPr lang="es-CO" sz="1100" b="1" dirty="0">
                <a:solidFill>
                  <a:srgbClr val="002060"/>
                </a:solidFill>
              </a:rPr>
              <a:t>y demográfica </a:t>
            </a:r>
          </a:p>
        </p:txBody>
      </p:sp>
      <p:pic>
        <p:nvPicPr>
          <p:cNvPr id="16" name="2 Imagen">
            <a:extLst>
              <a:ext uri="{FF2B5EF4-FFF2-40B4-BE49-F238E27FC236}">
                <a16:creationId xmlns:a16="http://schemas.microsoft.com/office/drawing/2014/main" id="{BFEAE369-3B5A-4EBB-969B-9D217912F231}"/>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1957585" y="1901123"/>
            <a:ext cx="1516299" cy="1514242"/>
          </a:xfrm>
          <a:prstGeom prst="rect">
            <a:avLst/>
          </a:prstGeom>
        </p:spPr>
      </p:pic>
      <p:sp>
        <p:nvSpPr>
          <p:cNvPr id="17" name="CuadroTexto 16">
            <a:extLst>
              <a:ext uri="{FF2B5EF4-FFF2-40B4-BE49-F238E27FC236}">
                <a16:creationId xmlns:a16="http://schemas.microsoft.com/office/drawing/2014/main" id="{92518AAE-472B-44EB-AE19-E5F36053DB19}"/>
              </a:ext>
            </a:extLst>
          </p:cNvPr>
          <p:cNvSpPr txBox="1"/>
          <p:nvPr/>
        </p:nvSpPr>
        <p:spPr>
          <a:xfrm>
            <a:off x="1947736" y="2263268"/>
            <a:ext cx="1535998" cy="600164"/>
          </a:xfrm>
          <a:prstGeom prst="rect">
            <a:avLst/>
          </a:prstGeom>
          <a:noFill/>
        </p:spPr>
        <p:txBody>
          <a:bodyPr wrap="none" rtlCol="0">
            <a:spAutoFit/>
          </a:bodyPr>
          <a:lstStyle/>
          <a:p>
            <a:pPr algn="ctr"/>
            <a:r>
              <a:rPr lang="es-CO" sz="1100" b="1" dirty="0">
                <a:solidFill>
                  <a:srgbClr val="002060"/>
                </a:solidFill>
              </a:rPr>
              <a:t> </a:t>
            </a:r>
          </a:p>
          <a:p>
            <a:pPr algn="ctr"/>
            <a:r>
              <a:rPr lang="es-CO" sz="1100" b="1" dirty="0">
                <a:solidFill>
                  <a:srgbClr val="002060"/>
                </a:solidFill>
              </a:rPr>
              <a:t>Servicios de atención </a:t>
            </a:r>
          </a:p>
          <a:p>
            <a:pPr algn="ctr"/>
            <a:r>
              <a:rPr lang="es-CO" sz="1100" b="1" dirty="0">
                <a:solidFill>
                  <a:srgbClr val="002060"/>
                </a:solidFill>
              </a:rPr>
              <a:t>Complementaria </a:t>
            </a:r>
          </a:p>
        </p:txBody>
      </p:sp>
      <p:pic>
        <p:nvPicPr>
          <p:cNvPr id="18" name="2 Imagen">
            <a:extLst>
              <a:ext uri="{FF2B5EF4-FFF2-40B4-BE49-F238E27FC236}">
                <a16:creationId xmlns:a16="http://schemas.microsoft.com/office/drawing/2014/main" id="{66C7BBF3-CE13-46E9-BFFF-1B2F5EFDC4BD}"/>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600879" y="2863432"/>
            <a:ext cx="1516299" cy="1514242"/>
          </a:xfrm>
          <a:prstGeom prst="rect">
            <a:avLst/>
          </a:prstGeom>
        </p:spPr>
      </p:pic>
      <p:sp>
        <p:nvSpPr>
          <p:cNvPr id="19" name="CuadroTexto 18">
            <a:extLst>
              <a:ext uri="{FF2B5EF4-FFF2-40B4-BE49-F238E27FC236}">
                <a16:creationId xmlns:a16="http://schemas.microsoft.com/office/drawing/2014/main" id="{8DB47D95-CDAC-4EBC-9315-9AEEE0109E9F}"/>
              </a:ext>
            </a:extLst>
          </p:cNvPr>
          <p:cNvSpPr txBox="1"/>
          <p:nvPr/>
        </p:nvSpPr>
        <p:spPr>
          <a:xfrm>
            <a:off x="591029" y="3211942"/>
            <a:ext cx="1535998" cy="600164"/>
          </a:xfrm>
          <a:prstGeom prst="rect">
            <a:avLst/>
          </a:prstGeom>
          <a:noFill/>
        </p:spPr>
        <p:txBody>
          <a:bodyPr wrap="none" rtlCol="0">
            <a:spAutoFit/>
          </a:bodyPr>
          <a:lstStyle/>
          <a:p>
            <a:pPr algn="ctr"/>
            <a:r>
              <a:rPr lang="es-CO" sz="1100" b="1" dirty="0">
                <a:solidFill>
                  <a:srgbClr val="002060"/>
                </a:solidFill>
              </a:rPr>
              <a:t> </a:t>
            </a:r>
          </a:p>
          <a:p>
            <a:pPr algn="ctr"/>
            <a:r>
              <a:rPr lang="es-CO" sz="1100" b="1" dirty="0">
                <a:solidFill>
                  <a:srgbClr val="002060"/>
                </a:solidFill>
              </a:rPr>
              <a:t>Servicios de atención </a:t>
            </a:r>
          </a:p>
          <a:p>
            <a:pPr algn="ctr"/>
            <a:r>
              <a:rPr lang="es-CO" sz="1100" b="1" dirty="0">
                <a:solidFill>
                  <a:srgbClr val="002060"/>
                </a:solidFill>
              </a:rPr>
              <a:t>Primaria  </a:t>
            </a:r>
          </a:p>
        </p:txBody>
      </p:sp>
      <p:pic>
        <p:nvPicPr>
          <p:cNvPr id="20" name="2 Imagen">
            <a:extLst>
              <a:ext uri="{FF2B5EF4-FFF2-40B4-BE49-F238E27FC236}">
                <a16:creationId xmlns:a16="http://schemas.microsoft.com/office/drawing/2014/main" id="{F46C9BD6-0C5E-431F-98D1-54260BDDD616}"/>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1823143" y="3301438"/>
            <a:ext cx="1516299" cy="1514242"/>
          </a:xfrm>
          <a:prstGeom prst="rect">
            <a:avLst/>
          </a:prstGeom>
        </p:spPr>
      </p:pic>
      <p:sp>
        <p:nvSpPr>
          <p:cNvPr id="21" name="CuadroTexto 20">
            <a:extLst>
              <a:ext uri="{FF2B5EF4-FFF2-40B4-BE49-F238E27FC236}">
                <a16:creationId xmlns:a16="http://schemas.microsoft.com/office/drawing/2014/main" id="{CF2C4100-E684-4F54-BA24-652D0D3B133E}"/>
              </a:ext>
            </a:extLst>
          </p:cNvPr>
          <p:cNvSpPr txBox="1"/>
          <p:nvPr/>
        </p:nvSpPr>
        <p:spPr>
          <a:xfrm>
            <a:off x="1859783" y="3649948"/>
            <a:ext cx="1443024" cy="600164"/>
          </a:xfrm>
          <a:prstGeom prst="rect">
            <a:avLst/>
          </a:prstGeom>
          <a:noFill/>
        </p:spPr>
        <p:txBody>
          <a:bodyPr wrap="none" rtlCol="0">
            <a:spAutoFit/>
          </a:bodyPr>
          <a:lstStyle/>
          <a:p>
            <a:pPr algn="ctr"/>
            <a:r>
              <a:rPr lang="es-CO" sz="1100" b="1" dirty="0">
                <a:solidFill>
                  <a:srgbClr val="002060"/>
                </a:solidFill>
              </a:rPr>
              <a:t> </a:t>
            </a:r>
          </a:p>
          <a:p>
            <a:pPr algn="ctr"/>
            <a:r>
              <a:rPr lang="es-CO" sz="1100" b="1" dirty="0">
                <a:solidFill>
                  <a:srgbClr val="002060"/>
                </a:solidFill>
              </a:rPr>
              <a:t>Servicios de </a:t>
            </a:r>
          </a:p>
          <a:p>
            <a:pPr algn="ctr"/>
            <a:r>
              <a:rPr lang="es-CO" sz="1100" b="1" dirty="0">
                <a:solidFill>
                  <a:srgbClr val="002060"/>
                </a:solidFill>
              </a:rPr>
              <a:t>Farmacia e insumos </a:t>
            </a:r>
          </a:p>
        </p:txBody>
      </p:sp>
      <p:pic>
        <p:nvPicPr>
          <p:cNvPr id="22" name="2 Imagen">
            <a:extLst>
              <a:ext uri="{FF2B5EF4-FFF2-40B4-BE49-F238E27FC236}">
                <a16:creationId xmlns:a16="http://schemas.microsoft.com/office/drawing/2014/main" id="{ECB81E85-05A9-4811-ADF4-F65EC28FA150}"/>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3218358" y="1658798"/>
            <a:ext cx="1516299" cy="1514242"/>
          </a:xfrm>
          <a:prstGeom prst="rect">
            <a:avLst/>
          </a:prstGeom>
        </p:spPr>
      </p:pic>
      <p:sp>
        <p:nvSpPr>
          <p:cNvPr id="23" name="CuadroTexto 22">
            <a:extLst>
              <a:ext uri="{FF2B5EF4-FFF2-40B4-BE49-F238E27FC236}">
                <a16:creationId xmlns:a16="http://schemas.microsoft.com/office/drawing/2014/main" id="{D20D1E3E-2284-4D76-9472-E98BFF760F59}"/>
              </a:ext>
            </a:extLst>
          </p:cNvPr>
          <p:cNvSpPr txBox="1"/>
          <p:nvPr/>
        </p:nvSpPr>
        <p:spPr>
          <a:xfrm>
            <a:off x="3335209" y="2017160"/>
            <a:ext cx="1330814" cy="600164"/>
          </a:xfrm>
          <a:prstGeom prst="rect">
            <a:avLst/>
          </a:prstGeom>
          <a:noFill/>
        </p:spPr>
        <p:txBody>
          <a:bodyPr wrap="none" rtlCol="0">
            <a:spAutoFit/>
          </a:bodyPr>
          <a:lstStyle/>
          <a:p>
            <a:pPr algn="ctr"/>
            <a:r>
              <a:rPr lang="es-CO" sz="1100" b="1" dirty="0">
                <a:solidFill>
                  <a:srgbClr val="002060"/>
                </a:solidFill>
              </a:rPr>
              <a:t> </a:t>
            </a:r>
          </a:p>
          <a:p>
            <a:pPr algn="ctr"/>
            <a:r>
              <a:rPr lang="es-CO" sz="1100" b="1" dirty="0">
                <a:solidFill>
                  <a:srgbClr val="002060"/>
                </a:solidFill>
              </a:rPr>
              <a:t>Servicios de </a:t>
            </a:r>
          </a:p>
          <a:p>
            <a:pPr algn="ctr"/>
            <a:r>
              <a:rPr lang="es-CO" sz="1100" b="1" dirty="0">
                <a:solidFill>
                  <a:srgbClr val="002060"/>
                </a:solidFill>
              </a:rPr>
              <a:t>Apoyo diagnóstico</a:t>
            </a:r>
          </a:p>
        </p:txBody>
      </p:sp>
      <p:pic>
        <p:nvPicPr>
          <p:cNvPr id="24" name="2 Imagen">
            <a:extLst>
              <a:ext uri="{FF2B5EF4-FFF2-40B4-BE49-F238E27FC236}">
                <a16:creationId xmlns:a16="http://schemas.microsoft.com/office/drawing/2014/main" id="{A7ECFF61-71E7-49C7-87D9-9488BD179D95}"/>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3011212" y="2952092"/>
            <a:ext cx="1516299" cy="1514242"/>
          </a:xfrm>
          <a:prstGeom prst="rect">
            <a:avLst/>
          </a:prstGeom>
        </p:spPr>
      </p:pic>
      <p:sp>
        <p:nvSpPr>
          <p:cNvPr id="25" name="CuadroTexto 24">
            <a:extLst>
              <a:ext uri="{FF2B5EF4-FFF2-40B4-BE49-F238E27FC236}">
                <a16:creationId xmlns:a16="http://schemas.microsoft.com/office/drawing/2014/main" id="{159781C2-B727-4FE9-B03E-6B624D725E47}"/>
              </a:ext>
            </a:extLst>
          </p:cNvPr>
          <p:cNvSpPr txBox="1"/>
          <p:nvPr/>
        </p:nvSpPr>
        <p:spPr>
          <a:xfrm>
            <a:off x="3103154" y="3300602"/>
            <a:ext cx="1332417" cy="430887"/>
          </a:xfrm>
          <a:prstGeom prst="rect">
            <a:avLst/>
          </a:prstGeom>
          <a:noFill/>
        </p:spPr>
        <p:txBody>
          <a:bodyPr wrap="none" rtlCol="0">
            <a:spAutoFit/>
          </a:bodyPr>
          <a:lstStyle/>
          <a:p>
            <a:pPr algn="ctr"/>
            <a:r>
              <a:rPr lang="es-CO" sz="1100" b="1" dirty="0">
                <a:solidFill>
                  <a:srgbClr val="002060"/>
                </a:solidFill>
              </a:rPr>
              <a:t> </a:t>
            </a:r>
          </a:p>
          <a:p>
            <a:pPr algn="ctr"/>
            <a:r>
              <a:rPr lang="es-CO" sz="1100" b="1" dirty="0">
                <a:solidFill>
                  <a:srgbClr val="002060"/>
                </a:solidFill>
              </a:rPr>
              <a:t>Servicios sociales  </a:t>
            </a:r>
          </a:p>
        </p:txBody>
      </p:sp>
      <p:pic>
        <p:nvPicPr>
          <p:cNvPr id="26" name="28 Imagen">
            <a:extLst>
              <a:ext uri="{FF2B5EF4-FFF2-40B4-BE49-F238E27FC236}">
                <a16:creationId xmlns:a16="http://schemas.microsoft.com/office/drawing/2014/main" id="{F989B644-3F5F-48B9-817F-86A913E9AC5E}"/>
              </a:ext>
            </a:extLst>
          </p:cNvPr>
          <p:cNvPicPr>
            <a:picLocks noChangeAspect="1"/>
          </p:cNvPicPr>
          <p:nvPr/>
        </p:nvPicPr>
        <p:blipFill rotWithShape="1">
          <a:blip r:embed="rId3" cstate="email">
            <a:extLst>
              <a:ext uri="{28A0092B-C50C-407E-A947-70E740481C1C}">
                <a14:useLocalDpi xmlns:a14="http://schemas.microsoft.com/office/drawing/2010/main" val="0"/>
              </a:ext>
            </a:extLst>
          </a:blip>
          <a:srcRect t="50000" b="25000"/>
          <a:stretch/>
        </p:blipFill>
        <p:spPr>
          <a:xfrm>
            <a:off x="5127038" y="2361802"/>
            <a:ext cx="856282" cy="462833"/>
          </a:xfrm>
          <a:prstGeom prst="rect">
            <a:avLst/>
          </a:prstGeom>
        </p:spPr>
      </p:pic>
      <p:pic>
        <p:nvPicPr>
          <p:cNvPr id="27" name="28 Imagen">
            <a:extLst>
              <a:ext uri="{FF2B5EF4-FFF2-40B4-BE49-F238E27FC236}">
                <a16:creationId xmlns:a16="http://schemas.microsoft.com/office/drawing/2014/main" id="{A4A9175E-2D49-45DF-B940-2A94C0BF5441}"/>
              </a:ext>
            </a:extLst>
          </p:cNvPr>
          <p:cNvPicPr>
            <a:picLocks noChangeAspect="1"/>
          </p:cNvPicPr>
          <p:nvPr/>
        </p:nvPicPr>
        <p:blipFill rotWithShape="1">
          <a:blip r:embed="rId3" cstate="email">
            <a:extLst>
              <a:ext uri="{28A0092B-C50C-407E-A947-70E740481C1C}">
                <a14:useLocalDpi xmlns:a14="http://schemas.microsoft.com/office/drawing/2010/main" val="0"/>
              </a:ext>
            </a:extLst>
          </a:blip>
          <a:srcRect t="50000" b="25000"/>
          <a:stretch/>
        </p:blipFill>
        <p:spPr>
          <a:xfrm>
            <a:off x="5127038" y="3069185"/>
            <a:ext cx="856282" cy="462833"/>
          </a:xfrm>
          <a:prstGeom prst="rect">
            <a:avLst/>
          </a:prstGeom>
        </p:spPr>
      </p:pic>
      <p:pic>
        <p:nvPicPr>
          <p:cNvPr id="28" name="28 Imagen">
            <a:extLst>
              <a:ext uri="{FF2B5EF4-FFF2-40B4-BE49-F238E27FC236}">
                <a16:creationId xmlns:a16="http://schemas.microsoft.com/office/drawing/2014/main" id="{806D0101-BE8C-40AE-BD8F-AFC657124E22}"/>
              </a:ext>
            </a:extLst>
          </p:cNvPr>
          <p:cNvPicPr>
            <a:picLocks noChangeAspect="1"/>
          </p:cNvPicPr>
          <p:nvPr/>
        </p:nvPicPr>
        <p:blipFill rotWithShape="1">
          <a:blip r:embed="rId3" cstate="email">
            <a:extLst>
              <a:ext uri="{28A0092B-C50C-407E-A947-70E740481C1C}">
                <a14:useLocalDpi xmlns:a14="http://schemas.microsoft.com/office/drawing/2010/main" val="0"/>
              </a:ext>
            </a:extLst>
          </a:blip>
          <a:srcRect t="50000" b="25000"/>
          <a:stretch/>
        </p:blipFill>
        <p:spPr>
          <a:xfrm>
            <a:off x="5078048" y="3722696"/>
            <a:ext cx="856282" cy="462833"/>
          </a:xfrm>
          <a:prstGeom prst="rect">
            <a:avLst/>
          </a:prstGeom>
        </p:spPr>
      </p:pic>
      <p:pic>
        <p:nvPicPr>
          <p:cNvPr id="29" name="15 Imagen">
            <a:extLst>
              <a:ext uri="{FF2B5EF4-FFF2-40B4-BE49-F238E27FC236}">
                <a16:creationId xmlns:a16="http://schemas.microsoft.com/office/drawing/2014/main" id="{F348FCF8-F17E-4F4F-9B58-68F43E8A0FB9}"/>
              </a:ext>
            </a:extLst>
          </p:cNvPr>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6416375" y="2677008"/>
            <a:ext cx="1580693" cy="1700665"/>
          </a:xfrm>
          <a:prstGeom prst="rect">
            <a:avLst/>
          </a:prstGeom>
        </p:spPr>
      </p:pic>
      <p:sp>
        <p:nvSpPr>
          <p:cNvPr id="5" name="CuadroTexto 4">
            <a:extLst>
              <a:ext uri="{FF2B5EF4-FFF2-40B4-BE49-F238E27FC236}">
                <a16:creationId xmlns:a16="http://schemas.microsoft.com/office/drawing/2014/main" id="{6D1CE6F3-40C5-4CBA-BE17-5390036F10A7}"/>
              </a:ext>
            </a:extLst>
          </p:cNvPr>
          <p:cNvSpPr txBox="1"/>
          <p:nvPr/>
        </p:nvSpPr>
        <p:spPr>
          <a:xfrm>
            <a:off x="6755315" y="3213556"/>
            <a:ext cx="949299" cy="430887"/>
          </a:xfrm>
          <a:prstGeom prst="rect">
            <a:avLst/>
          </a:prstGeom>
          <a:noFill/>
        </p:spPr>
        <p:txBody>
          <a:bodyPr wrap="none" rtlCol="0">
            <a:spAutoFit/>
          </a:bodyPr>
          <a:lstStyle/>
          <a:p>
            <a:r>
              <a:rPr lang="es-CO" sz="1100" b="1" dirty="0">
                <a:solidFill>
                  <a:srgbClr val="002060"/>
                </a:solidFill>
              </a:rPr>
              <a:t>Diagnostico </a:t>
            </a:r>
          </a:p>
          <a:p>
            <a:pPr algn="ctr"/>
            <a:r>
              <a:rPr lang="es-CO" sz="1100" b="1" dirty="0">
                <a:solidFill>
                  <a:srgbClr val="002060"/>
                </a:solidFill>
              </a:rPr>
              <a:t>del usuario </a:t>
            </a:r>
          </a:p>
        </p:txBody>
      </p:sp>
      <p:pic>
        <p:nvPicPr>
          <p:cNvPr id="30" name="15 Imagen">
            <a:extLst>
              <a:ext uri="{FF2B5EF4-FFF2-40B4-BE49-F238E27FC236}">
                <a16:creationId xmlns:a16="http://schemas.microsoft.com/office/drawing/2014/main" id="{AAF356B8-7AC7-4416-A099-F4DCD3415FA8}"/>
              </a:ext>
            </a:extLst>
          </p:cNvPr>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7732954" y="2569047"/>
            <a:ext cx="1580693" cy="1700664"/>
          </a:xfrm>
          <a:prstGeom prst="rect">
            <a:avLst/>
          </a:prstGeom>
        </p:spPr>
      </p:pic>
      <p:sp>
        <p:nvSpPr>
          <p:cNvPr id="31" name="CuadroTexto 30">
            <a:extLst>
              <a:ext uri="{FF2B5EF4-FFF2-40B4-BE49-F238E27FC236}">
                <a16:creationId xmlns:a16="http://schemas.microsoft.com/office/drawing/2014/main" id="{6D08D57D-5E2C-4C02-9591-BEE3507524E9}"/>
              </a:ext>
            </a:extLst>
          </p:cNvPr>
          <p:cNvSpPr txBox="1"/>
          <p:nvPr/>
        </p:nvSpPr>
        <p:spPr>
          <a:xfrm>
            <a:off x="8187895" y="3047440"/>
            <a:ext cx="716863" cy="600164"/>
          </a:xfrm>
          <a:prstGeom prst="rect">
            <a:avLst/>
          </a:prstGeom>
          <a:noFill/>
        </p:spPr>
        <p:txBody>
          <a:bodyPr wrap="none" rtlCol="0">
            <a:spAutoFit/>
          </a:bodyPr>
          <a:lstStyle/>
          <a:p>
            <a:pPr algn="ctr"/>
            <a:r>
              <a:rPr lang="es-CO" sz="1100" b="1" dirty="0">
                <a:solidFill>
                  <a:srgbClr val="002060"/>
                </a:solidFill>
              </a:rPr>
              <a:t>Nivel de </a:t>
            </a:r>
          </a:p>
          <a:p>
            <a:pPr algn="ctr"/>
            <a:r>
              <a:rPr lang="es-CO" sz="1100" b="1" dirty="0">
                <a:solidFill>
                  <a:srgbClr val="002060"/>
                </a:solidFill>
              </a:rPr>
              <a:t>De </a:t>
            </a:r>
          </a:p>
          <a:p>
            <a:pPr algn="ctr"/>
            <a:r>
              <a:rPr lang="es-CO" sz="1100" b="1" dirty="0">
                <a:solidFill>
                  <a:srgbClr val="002060"/>
                </a:solidFill>
              </a:rPr>
              <a:t>Riesgo  </a:t>
            </a:r>
          </a:p>
        </p:txBody>
      </p:sp>
      <p:pic>
        <p:nvPicPr>
          <p:cNvPr id="32" name="15 Imagen">
            <a:extLst>
              <a:ext uri="{FF2B5EF4-FFF2-40B4-BE49-F238E27FC236}">
                <a16:creationId xmlns:a16="http://schemas.microsoft.com/office/drawing/2014/main" id="{99EB9647-0457-4F7F-9AC5-B49E5CB7F85C}"/>
              </a:ext>
            </a:extLst>
          </p:cNvPr>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9095585" y="1985522"/>
            <a:ext cx="1580693" cy="1700664"/>
          </a:xfrm>
          <a:prstGeom prst="rect">
            <a:avLst/>
          </a:prstGeom>
        </p:spPr>
      </p:pic>
      <p:sp>
        <p:nvSpPr>
          <p:cNvPr id="33" name="CuadroTexto 32">
            <a:extLst>
              <a:ext uri="{FF2B5EF4-FFF2-40B4-BE49-F238E27FC236}">
                <a16:creationId xmlns:a16="http://schemas.microsoft.com/office/drawing/2014/main" id="{937BD753-EDAD-4953-9F69-DE8BB2D60F6F}"/>
              </a:ext>
            </a:extLst>
          </p:cNvPr>
          <p:cNvSpPr txBox="1"/>
          <p:nvPr/>
        </p:nvSpPr>
        <p:spPr>
          <a:xfrm>
            <a:off x="9247382" y="2473077"/>
            <a:ext cx="1218603" cy="600164"/>
          </a:xfrm>
          <a:prstGeom prst="rect">
            <a:avLst/>
          </a:prstGeom>
          <a:noFill/>
        </p:spPr>
        <p:txBody>
          <a:bodyPr wrap="none" rtlCol="0">
            <a:spAutoFit/>
          </a:bodyPr>
          <a:lstStyle/>
          <a:p>
            <a:pPr algn="ctr"/>
            <a:r>
              <a:rPr lang="es-CO" sz="1100" b="1" dirty="0">
                <a:solidFill>
                  <a:srgbClr val="002060"/>
                </a:solidFill>
              </a:rPr>
              <a:t>Categorías que  </a:t>
            </a:r>
          </a:p>
          <a:p>
            <a:pPr algn="ctr"/>
            <a:r>
              <a:rPr lang="es-CO" sz="1100" b="1" dirty="0">
                <a:solidFill>
                  <a:srgbClr val="002060"/>
                </a:solidFill>
              </a:rPr>
              <a:t>Determinan</a:t>
            </a:r>
          </a:p>
          <a:p>
            <a:pPr algn="ctr"/>
            <a:r>
              <a:rPr lang="es-CO" sz="1100" b="1" dirty="0">
                <a:solidFill>
                  <a:srgbClr val="002060"/>
                </a:solidFill>
              </a:rPr>
              <a:t>Nivel  de Riesgo  </a:t>
            </a:r>
          </a:p>
        </p:txBody>
      </p:sp>
      <p:pic>
        <p:nvPicPr>
          <p:cNvPr id="34" name="15 Imagen">
            <a:extLst>
              <a:ext uri="{FF2B5EF4-FFF2-40B4-BE49-F238E27FC236}">
                <a16:creationId xmlns:a16="http://schemas.microsoft.com/office/drawing/2014/main" id="{38351DFE-6A84-43E8-8977-FE883E4F85AB}"/>
              </a:ext>
            </a:extLst>
          </p:cNvPr>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9066336" y="3488796"/>
            <a:ext cx="1580693" cy="1700664"/>
          </a:xfrm>
          <a:prstGeom prst="rect">
            <a:avLst/>
          </a:prstGeom>
        </p:spPr>
      </p:pic>
      <p:sp>
        <p:nvSpPr>
          <p:cNvPr id="35" name="CuadroTexto 34">
            <a:extLst>
              <a:ext uri="{FF2B5EF4-FFF2-40B4-BE49-F238E27FC236}">
                <a16:creationId xmlns:a16="http://schemas.microsoft.com/office/drawing/2014/main" id="{D6100F33-D32F-4E77-AEFF-A6A6F0A79A7A}"/>
              </a:ext>
            </a:extLst>
          </p:cNvPr>
          <p:cNvSpPr txBox="1"/>
          <p:nvPr/>
        </p:nvSpPr>
        <p:spPr>
          <a:xfrm>
            <a:off x="9374017" y="3962459"/>
            <a:ext cx="965329" cy="600164"/>
          </a:xfrm>
          <a:prstGeom prst="rect">
            <a:avLst/>
          </a:prstGeom>
          <a:noFill/>
        </p:spPr>
        <p:txBody>
          <a:bodyPr wrap="none" rtlCol="0">
            <a:spAutoFit/>
          </a:bodyPr>
          <a:lstStyle/>
          <a:p>
            <a:pPr algn="ctr"/>
            <a:r>
              <a:rPr lang="es-CO" sz="1100" b="1" dirty="0">
                <a:solidFill>
                  <a:srgbClr val="002060"/>
                </a:solidFill>
              </a:rPr>
              <a:t>Priorización </a:t>
            </a:r>
          </a:p>
          <a:p>
            <a:pPr algn="ctr"/>
            <a:r>
              <a:rPr lang="es-CO" sz="1100" b="1" dirty="0">
                <a:solidFill>
                  <a:srgbClr val="002060"/>
                </a:solidFill>
              </a:rPr>
              <a:t>En la </a:t>
            </a:r>
          </a:p>
          <a:p>
            <a:pPr algn="ctr"/>
            <a:r>
              <a:rPr lang="es-CO" sz="1100" b="1" dirty="0">
                <a:solidFill>
                  <a:srgbClr val="002060"/>
                </a:solidFill>
              </a:rPr>
              <a:t>Atención </a:t>
            </a:r>
          </a:p>
        </p:txBody>
      </p:sp>
      <p:pic>
        <p:nvPicPr>
          <p:cNvPr id="37" name="49 Imagen">
            <a:extLst>
              <a:ext uri="{FF2B5EF4-FFF2-40B4-BE49-F238E27FC236}">
                <a16:creationId xmlns:a16="http://schemas.microsoft.com/office/drawing/2014/main" id="{97FC7EB8-806C-471E-A6B9-454B42D5D125}"/>
              </a:ext>
            </a:extLst>
          </p:cNvPr>
          <p:cNvPicPr>
            <a:picLocks noChangeAspect="1"/>
          </p:cNvPicPr>
          <p:nvPr/>
        </p:nvPicPr>
        <p:blipFill rotWithShape="1">
          <a:blip r:embed="rId5" cstate="email">
            <a:extLst>
              <a:ext uri="{28A0092B-C50C-407E-A947-70E740481C1C}">
                <a14:useLocalDpi xmlns:a14="http://schemas.microsoft.com/office/drawing/2010/main" val="0"/>
              </a:ext>
            </a:extLst>
          </a:blip>
          <a:srcRect t="58571" r="34702" b="4484"/>
          <a:stretch/>
        </p:blipFill>
        <p:spPr>
          <a:xfrm>
            <a:off x="3587828" y="5222718"/>
            <a:ext cx="4022426" cy="744777"/>
          </a:xfrm>
          <a:prstGeom prst="rect">
            <a:avLst/>
          </a:prstGeom>
        </p:spPr>
      </p:pic>
      <p:sp>
        <p:nvSpPr>
          <p:cNvPr id="9" name="CuadroTexto 8">
            <a:extLst>
              <a:ext uri="{FF2B5EF4-FFF2-40B4-BE49-F238E27FC236}">
                <a16:creationId xmlns:a16="http://schemas.microsoft.com/office/drawing/2014/main" id="{1A9231E0-139F-48D8-BA6D-DED40AE74732}"/>
              </a:ext>
            </a:extLst>
          </p:cNvPr>
          <p:cNvSpPr txBox="1"/>
          <p:nvPr/>
        </p:nvSpPr>
        <p:spPr>
          <a:xfrm>
            <a:off x="4518324" y="5325377"/>
            <a:ext cx="2073709" cy="369332"/>
          </a:xfrm>
          <a:prstGeom prst="rect">
            <a:avLst/>
          </a:prstGeom>
          <a:noFill/>
        </p:spPr>
        <p:txBody>
          <a:bodyPr wrap="none" rtlCol="0">
            <a:spAutoFit/>
          </a:bodyPr>
          <a:lstStyle/>
          <a:p>
            <a:r>
              <a:rPr lang="es-CO" b="1" dirty="0">
                <a:solidFill>
                  <a:schemeClr val="bg1">
                    <a:lumMod val="95000"/>
                  </a:schemeClr>
                </a:solidFill>
              </a:rPr>
              <a:t>Analítica predictiva </a:t>
            </a:r>
          </a:p>
        </p:txBody>
      </p:sp>
      <p:pic>
        <p:nvPicPr>
          <p:cNvPr id="38" name="37 Imagen">
            <a:extLst>
              <a:ext uri="{FF2B5EF4-FFF2-40B4-BE49-F238E27FC236}">
                <a16:creationId xmlns:a16="http://schemas.microsoft.com/office/drawing/2014/main" id="{BD0D9395-8B08-4C5C-BB27-C13EA16130D8}"/>
              </a:ext>
            </a:extLst>
          </p:cNvPr>
          <p:cNvPicPr>
            <a:picLocks noChangeAspect="1"/>
          </p:cNvPicPr>
          <p:nvPr/>
        </p:nvPicPr>
        <p:blipFill rotWithShape="1">
          <a:blip r:embed="rId6" cstate="email">
            <a:extLst>
              <a:ext uri="{28A0092B-C50C-407E-A947-70E740481C1C}">
                <a14:useLocalDpi xmlns:a14="http://schemas.microsoft.com/office/drawing/2010/main" val="0"/>
              </a:ext>
            </a:extLst>
          </a:blip>
          <a:srcRect t="67949" b="2177"/>
          <a:stretch/>
        </p:blipFill>
        <p:spPr>
          <a:xfrm>
            <a:off x="491434" y="5162629"/>
            <a:ext cx="3036656" cy="744773"/>
          </a:xfrm>
          <a:prstGeom prst="rect">
            <a:avLst/>
          </a:prstGeom>
        </p:spPr>
      </p:pic>
      <p:sp>
        <p:nvSpPr>
          <p:cNvPr id="39" name="CuadroTexto 38">
            <a:extLst>
              <a:ext uri="{FF2B5EF4-FFF2-40B4-BE49-F238E27FC236}">
                <a16:creationId xmlns:a16="http://schemas.microsoft.com/office/drawing/2014/main" id="{ADD72024-7D90-4EEE-B315-3AB60287B33C}"/>
              </a:ext>
            </a:extLst>
          </p:cNvPr>
          <p:cNvSpPr txBox="1"/>
          <p:nvPr/>
        </p:nvSpPr>
        <p:spPr>
          <a:xfrm>
            <a:off x="807411" y="5296680"/>
            <a:ext cx="2459328" cy="369332"/>
          </a:xfrm>
          <a:prstGeom prst="rect">
            <a:avLst/>
          </a:prstGeom>
          <a:noFill/>
        </p:spPr>
        <p:txBody>
          <a:bodyPr wrap="none" rtlCol="0">
            <a:spAutoFit/>
          </a:bodyPr>
          <a:lstStyle>
            <a:defPPr>
              <a:defRPr lang="en-US"/>
            </a:defPPr>
            <a:lvl1pPr>
              <a:defRPr b="1">
                <a:solidFill>
                  <a:srgbClr val="002060"/>
                </a:solidFill>
              </a:defRPr>
            </a:lvl1pPr>
          </a:lstStyle>
          <a:p>
            <a:r>
              <a:rPr lang="es-CO" dirty="0"/>
              <a:t>Información Sanitaria </a:t>
            </a:r>
          </a:p>
        </p:txBody>
      </p:sp>
      <p:pic>
        <p:nvPicPr>
          <p:cNvPr id="40" name="37 Imagen">
            <a:extLst>
              <a:ext uri="{FF2B5EF4-FFF2-40B4-BE49-F238E27FC236}">
                <a16:creationId xmlns:a16="http://schemas.microsoft.com/office/drawing/2014/main" id="{5FD610E2-F615-4C01-B095-BAA8EE01B277}"/>
              </a:ext>
            </a:extLst>
          </p:cNvPr>
          <p:cNvPicPr>
            <a:picLocks noChangeAspect="1"/>
          </p:cNvPicPr>
          <p:nvPr/>
        </p:nvPicPr>
        <p:blipFill rotWithShape="1">
          <a:blip r:embed="rId6" cstate="email">
            <a:extLst>
              <a:ext uri="{28A0092B-C50C-407E-A947-70E740481C1C}">
                <a14:useLocalDpi xmlns:a14="http://schemas.microsoft.com/office/drawing/2010/main" val="0"/>
              </a:ext>
            </a:extLst>
          </a:blip>
          <a:srcRect t="67949" b="2177"/>
          <a:stretch/>
        </p:blipFill>
        <p:spPr>
          <a:xfrm>
            <a:off x="7884543" y="5123931"/>
            <a:ext cx="3036656" cy="744773"/>
          </a:xfrm>
          <a:prstGeom prst="rect">
            <a:avLst/>
          </a:prstGeom>
          <a:ln>
            <a:noFill/>
          </a:ln>
        </p:spPr>
      </p:pic>
      <p:sp>
        <p:nvSpPr>
          <p:cNvPr id="41" name="CuadroTexto 40">
            <a:extLst>
              <a:ext uri="{FF2B5EF4-FFF2-40B4-BE49-F238E27FC236}">
                <a16:creationId xmlns:a16="http://schemas.microsoft.com/office/drawing/2014/main" id="{9CE7CE37-BB82-45BB-8C4D-C405235D3D7F}"/>
              </a:ext>
            </a:extLst>
          </p:cNvPr>
          <p:cNvSpPr txBox="1"/>
          <p:nvPr/>
        </p:nvSpPr>
        <p:spPr>
          <a:xfrm>
            <a:off x="7948654" y="5278573"/>
            <a:ext cx="3060453" cy="369332"/>
          </a:xfrm>
          <a:prstGeom prst="rect">
            <a:avLst/>
          </a:prstGeom>
          <a:noFill/>
        </p:spPr>
        <p:txBody>
          <a:bodyPr wrap="none" rtlCol="0">
            <a:spAutoFit/>
          </a:bodyPr>
          <a:lstStyle/>
          <a:p>
            <a:r>
              <a:rPr lang="es-CO" b="1" dirty="0">
                <a:solidFill>
                  <a:srgbClr val="002060"/>
                </a:solidFill>
              </a:rPr>
              <a:t>Caracterización del usuario  </a:t>
            </a:r>
          </a:p>
        </p:txBody>
      </p:sp>
      <p:sp>
        <p:nvSpPr>
          <p:cNvPr id="36" name="2 Rectángulo redondeado">
            <a:extLst>
              <a:ext uri="{FF2B5EF4-FFF2-40B4-BE49-F238E27FC236}">
                <a16:creationId xmlns:a16="http://schemas.microsoft.com/office/drawing/2014/main" id="{3F6723CD-E906-44BE-8F78-892C085E8FFE}"/>
              </a:ext>
            </a:extLst>
          </p:cNvPr>
          <p:cNvSpPr/>
          <p:nvPr/>
        </p:nvSpPr>
        <p:spPr>
          <a:xfrm>
            <a:off x="110836" y="16554"/>
            <a:ext cx="9905361" cy="1418258"/>
          </a:xfrm>
          <a:prstGeom prst="roundRect">
            <a:avLst>
              <a:gd name="adj" fmla="val 10000"/>
            </a:avLst>
          </a:prstGeom>
          <a:solidFill>
            <a:srgbClr val="003955"/>
          </a:solidFill>
          <a:ln w="174625" cmpd="thinThick">
            <a:noFill/>
          </a:ln>
        </p:spPr>
        <p:txBody>
          <a:bodyPr/>
          <a:lstStyle/>
          <a:p>
            <a:pPr algn="ctr"/>
            <a:endParaRPr lang="es-CO" sz="3200" b="1" dirty="0">
              <a:solidFill>
                <a:schemeClr val="bg1"/>
              </a:solidFill>
            </a:endParaRPr>
          </a:p>
          <a:p>
            <a:pPr algn="ctr"/>
            <a:r>
              <a:rPr lang="es-CO" sz="3200" b="1" dirty="0">
                <a:solidFill>
                  <a:schemeClr val="bg1"/>
                </a:solidFill>
              </a:rPr>
              <a:t>Estratificación de riesgo por complejidad </a:t>
            </a:r>
          </a:p>
        </p:txBody>
      </p:sp>
      <p:pic>
        <p:nvPicPr>
          <p:cNvPr id="42" name="Imagen 41">
            <a:extLst>
              <a:ext uri="{FF2B5EF4-FFF2-40B4-BE49-F238E27FC236}">
                <a16:creationId xmlns:a16="http://schemas.microsoft.com/office/drawing/2014/main" id="{312C9EEC-379B-49AE-AD1F-FF92DEE23DE1}"/>
              </a:ext>
            </a:extLst>
          </p:cNvPr>
          <p:cNvPicPr>
            <a:picLocks noChangeAspect="1"/>
          </p:cNvPicPr>
          <p:nvPr/>
        </p:nvPicPr>
        <p:blipFill rotWithShape="1">
          <a:blip r:embed="rId7"/>
          <a:srcRect b="8571"/>
          <a:stretch/>
        </p:blipFill>
        <p:spPr>
          <a:xfrm>
            <a:off x="10016197" y="79564"/>
            <a:ext cx="2114969" cy="595685"/>
          </a:xfrm>
          <a:prstGeom prst="rect">
            <a:avLst/>
          </a:prstGeom>
        </p:spPr>
      </p:pic>
    </p:spTree>
    <p:extLst>
      <p:ext uri="{BB962C8B-B14F-4D97-AF65-F5344CB8AC3E}">
        <p14:creationId xmlns:p14="http://schemas.microsoft.com/office/powerpoint/2010/main" val="15738027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número de diapositiva 5"/>
          <p:cNvSpPr>
            <a:spLocks noGrp="1"/>
          </p:cNvSpPr>
          <p:nvPr>
            <p:ph type="sldNum" sz="quarter" idx="12"/>
          </p:nvPr>
        </p:nvSpPr>
        <p:spPr/>
        <p:txBody>
          <a:bodyPr/>
          <a:lstStyle/>
          <a:p>
            <a:fld id="{B66C79CE-90A6-43C0-BE8D-F5CF2D4BE574}" type="slidenum">
              <a:rPr lang="es-CO" smtClean="0"/>
              <a:pPr/>
              <a:t>12</a:t>
            </a:fld>
            <a:endParaRPr lang="es-CO" dirty="0"/>
          </a:p>
        </p:txBody>
      </p:sp>
      <p:pic>
        <p:nvPicPr>
          <p:cNvPr id="4" name="Imagen 3">
            <a:extLst>
              <a:ext uri="{FF2B5EF4-FFF2-40B4-BE49-F238E27FC236}">
                <a16:creationId xmlns:a16="http://schemas.microsoft.com/office/drawing/2014/main" id="{F679356D-BE14-44E1-A7E6-CFB140ABED11}"/>
              </a:ext>
            </a:extLst>
          </p:cNvPr>
          <p:cNvPicPr>
            <a:picLocks noChangeAspect="1"/>
          </p:cNvPicPr>
          <p:nvPr/>
        </p:nvPicPr>
        <p:blipFill>
          <a:blip r:embed="rId2"/>
          <a:stretch>
            <a:fillRect/>
          </a:stretch>
        </p:blipFill>
        <p:spPr>
          <a:xfrm>
            <a:off x="264036" y="2236146"/>
            <a:ext cx="3977485" cy="3110758"/>
          </a:xfrm>
          <a:prstGeom prst="rect">
            <a:avLst/>
          </a:prstGeom>
        </p:spPr>
      </p:pic>
      <p:sp>
        <p:nvSpPr>
          <p:cNvPr id="5" name="CuadroTexto 4">
            <a:extLst>
              <a:ext uri="{FF2B5EF4-FFF2-40B4-BE49-F238E27FC236}">
                <a16:creationId xmlns:a16="http://schemas.microsoft.com/office/drawing/2014/main" id="{B4FA12E7-B936-47AA-9195-E50B59A97811}"/>
              </a:ext>
            </a:extLst>
          </p:cNvPr>
          <p:cNvSpPr txBox="1"/>
          <p:nvPr/>
        </p:nvSpPr>
        <p:spPr>
          <a:xfrm rot="21381295">
            <a:off x="1645589" y="4467777"/>
            <a:ext cx="1697516" cy="338554"/>
          </a:xfrm>
          <a:prstGeom prst="rect">
            <a:avLst/>
          </a:prstGeom>
          <a:noFill/>
        </p:spPr>
        <p:txBody>
          <a:bodyPr wrap="none" rtlCol="0">
            <a:spAutoFit/>
          </a:bodyPr>
          <a:lstStyle/>
          <a:p>
            <a:r>
              <a:rPr lang="es-CO" sz="1600" b="1" dirty="0"/>
              <a:t>Población general</a:t>
            </a:r>
          </a:p>
        </p:txBody>
      </p:sp>
      <p:sp>
        <p:nvSpPr>
          <p:cNvPr id="15" name="CuadroTexto 14">
            <a:extLst>
              <a:ext uri="{FF2B5EF4-FFF2-40B4-BE49-F238E27FC236}">
                <a16:creationId xmlns:a16="http://schemas.microsoft.com/office/drawing/2014/main" id="{A612A06B-3BD0-41C1-8DC7-EB88B3F77435}"/>
              </a:ext>
            </a:extLst>
          </p:cNvPr>
          <p:cNvSpPr txBox="1"/>
          <p:nvPr/>
        </p:nvSpPr>
        <p:spPr>
          <a:xfrm rot="21381295">
            <a:off x="1665784" y="3711813"/>
            <a:ext cx="1162113" cy="338554"/>
          </a:xfrm>
          <a:prstGeom prst="rect">
            <a:avLst/>
          </a:prstGeom>
          <a:noFill/>
        </p:spPr>
        <p:txBody>
          <a:bodyPr wrap="none" rtlCol="0">
            <a:spAutoFit/>
          </a:bodyPr>
          <a:lstStyle/>
          <a:p>
            <a:r>
              <a:rPr lang="es-CO" sz="1600" b="1" dirty="0"/>
              <a:t>Riesgo bajo</a:t>
            </a:r>
          </a:p>
        </p:txBody>
      </p:sp>
      <p:sp>
        <p:nvSpPr>
          <p:cNvPr id="16" name="CuadroTexto 15">
            <a:extLst>
              <a:ext uri="{FF2B5EF4-FFF2-40B4-BE49-F238E27FC236}">
                <a16:creationId xmlns:a16="http://schemas.microsoft.com/office/drawing/2014/main" id="{585BA87C-E415-4B7B-9BCF-5680721CD8CE}"/>
              </a:ext>
            </a:extLst>
          </p:cNvPr>
          <p:cNvSpPr txBox="1"/>
          <p:nvPr/>
        </p:nvSpPr>
        <p:spPr>
          <a:xfrm rot="21381295">
            <a:off x="1547278" y="3067432"/>
            <a:ext cx="1184812" cy="307777"/>
          </a:xfrm>
          <a:prstGeom prst="rect">
            <a:avLst/>
          </a:prstGeom>
          <a:noFill/>
        </p:spPr>
        <p:txBody>
          <a:bodyPr wrap="none" rtlCol="0">
            <a:spAutoFit/>
          </a:bodyPr>
          <a:lstStyle/>
          <a:p>
            <a:pPr algn="ctr"/>
            <a:r>
              <a:rPr lang="es-CO" sz="1400" b="1" dirty="0"/>
              <a:t>Riesgo medio</a:t>
            </a:r>
          </a:p>
        </p:txBody>
      </p:sp>
      <p:sp>
        <p:nvSpPr>
          <p:cNvPr id="17" name="CuadroTexto 16">
            <a:extLst>
              <a:ext uri="{FF2B5EF4-FFF2-40B4-BE49-F238E27FC236}">
                <a16:creationId xmlns:a16="http://schemas.microsoft.com/office/drawing/2014/main" id="{DFC7245A-AF5E-497D-BAA1-5D85D6585BC9}"/>
              </a:ext>
            </a:extLst>
          </p:cNvPr>
          <p:cNvSpPr txBox="1"/>
          <p:nvPr/>
        </p:nvSpPr>
        <p:spPr>
          <a:xfrm>
            <a:off x="1768224" y="2440879"/>
            <a:ext cx="638445" cy="461665"/>
          </a:xfrm>
          <a:prstGeom prst="rect">
            <a:avLst/>
          </a:prstGeom>
          <a:noFill/>
        </p:spPr>
        <p:txBody>
          <a:bodyPr wrap="none" rtlCol="0">
            <a:spAutoFit/>
          </a:bodyPr>
          <a:lstStyle/>
          <a:p>
            <a:pPr algn="ctr"/>
            <a:r>
              <a:rPr lang="es-CO" sz="1200" b="1" dirty="0"/>
              <a:t>Riesgo </a:t>
            </a:r>
          </a:p>
          <a:p>
            <a:pPr algn="ctr"/>
            <a:r>
              <a:rPr lang="es-CO" sz="1200" b="1" dirty="0"/>
              <a:t>Alto</a:t>
            </a:r>
          </a:p>
        </p:txBody>
      </p:sp>
      <p:pic>
        <p:nvPicPr>
          <p:cNvPr id="18" name="33 Imagen">
            <a:extLst>
              <a:ext uri="{FF2B5EF4-FFF2-40B4-BE49-F238E27FC236}">
                <a16:creationId xmlns:a16="http://schemas.microsoft.com/office/drawing/2014/main" id="{C8C6D3A0-8D5D-4CAB-AB74-33F1DF5D59FE}"/>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backgroundRemoval t="17526" b="79210" l="59812" r="100000"/>
                    </a14:imgEffect>
                    <a14:imgEffect>
                      <a14:saturation sat="400000"/>
                    </a14:imgEffect>
                  </a14:imgLayer>
                </a14:imgProps>
              </a:ext>
              <a:ext uri="{28A0092B-C50C-407E-A947-70E740481C1C}">
                <a14:useLocalDpi xmlns:a14="http://schemas.microsoft.com/office/drawing/2010/main" val="0"/>
              </a:ext>
            </a:extLst>
          </a:blip>
          <a:srcRect l="61820" t="25270" b="25503"/>
          <a:stretch/>
        </p:blipFill>
        <p:spPr>
          <a:xfrm rot="16200000">
            <a:off x="2762580" y="3466942"/>
            <a:ext cx="3389481" cy="370433"/>
          </a:xfrm>
          <a:prstGeom prst="rect">
            <a:avLst/>
          </a:prstGeom>
        </p:spPr>
      </p:pic>
      <p:sp>
        <p:nvSpPr>
          <p:cNvPr id="8" name="CuadroTexto 7">
            <a:extLst>
              <a:ext uri="{FF2B5EF4-FFF2-40B4-BE49-F238E27FC236}">
                <a16:creationId xmlns:a16="http://schemas.microsoft.com/office/drawing/2014/main" id="{E08A55EA-F6CE-4900-B914-19752F038646}"/>
              </a:ext>
            </a:extLst>
          </p:cNvPr>
          <p:cNvSpPr txBox="1"/>
          <p:nvPr/>
        </p:nvSpPr>
        <p:spPr>
          <a:xfrm rot="16200000">
            <a:off x="3591694" y="3312923"/>
            <a:ext cx="1645236" cy="369332"/>
          </a:xfrm>
          <a:prstGeom prst="rect">
            <a:avLst/>
          </a:prstGeom>
          <a:noFill/>
        </p:spPr>
        <p:txBody>
          <a:bodyPr wrap="square" rtlCol="0">
            <a:spAutoFit/>
          </a:bodyPr>
          <a:lstStyle/>
          <a:p>
            <a:r>
              <a:rPr lang="es-CO" b="1" dirty="0">
                <a:solidFill>
                  <a:schemeClr val="bg1"/>
                </a:solidFill>
              </a:rPr>
              <a:t>Pluripatología</a:t>
            </a:r>
          </a:p>
        </p:txBody>
      </p:sp>
      <p:pic>
        <p:nvPicPr>
          <p:cNvPr id="20" name="33 Imagen">
            <a:extLst>
              <a:ext uri="{FF2B5EF4-FFF2-40B4-BE49-F238E27FC236}">
                <a16:creationId xmlns:a16="http://schemas.microsoft.com/office/drawing/2014/main" id="{8B4C4E9B-345D-4793-93B3-8D28628C16C4}"/>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backgroundRemoval t="17526" b="79210" l="59812" r="100000"/>
                    </a14:imgEffect>
                    <a14:imgEffect>
                      <a14:saturation sat="400000"/>
                    </a14:imgEffect>
                  </a14:imgLayer>
                </a14:imgProps>
              </a:ext>
              <a:ext uri="{28A0092B-C50C-407E-A947-70E740481C1C}">
                <a14:useLocalDpi xmlns:a14="http://schemas.microsoft.com/office/drawing/2010/main" val="0"/>
              </a:ext>
            </a:extLst>
          </a:blip>
          <a:srcRect l="61820" t="25270" b="25503"/>
          <a:stretch/>
        </p:blipFill>
        <p:spPr>
          <a:xfrm rot="16200000">
            <a:off x="3244568" y="3501710"/>
            <a:ext cx="3414975" cy="370433"/>
          </a:xfrm>
          <a:prstGeom prst="rect">
            <a:avLst/>
          </a:prstGeom>
        </p:spPr>
      </p:pic>
      <p:sp>
        <p:nvSpPr>
          <p:cNvPr id="21" name="CuadroTexto 20">
            <a:extLst>
              <a:ext uri="{FF2B5EF4-FFF2-40B4-BE49-F238E27FC236}">
                <a16:creationId xmlns:a16="http://schemas.microsoft.com/office/drawing/2014/main" id="{D6811D28-B2D9-4E2A-8FBF-B947AB387AC0}"/>
              </a:ext>
            </a:extLst>
          </p:cNvPr>
          <p:cNvSpPr txBox="1"/>
          <p:nvPr/>
        </p:nvSpPr>
        <p:spPr>
          <a:xfrm rot="16200000">
            <a:off x="4086429" y="3334944"/>
            <a:ext cx="1645236" cy="369332"/>
          </a:xfrm>
          <a:prstGeom prst="rect">
            <a:avLst/>
          </a:prstGeom>
          <a:noFill/>
        </p:spPr>
        <p:txBody>
          <a:bodyPr wrap="square" rtlCol="0">
            <a:spAutoFit/>
          </a:bodyPr>
          <a:lstStyle/>
          <a:p>
            <a:r>
              <a:rPr lang="es-CO" b="1" dirty="0">
                <a:solidFill>
                  <a:schemeClr val="bg1"/>
                </a:solidFill>
              </a:rPr>
              <a:t>Comorbilidad</a:t>
            </a:r>
          </a:p>
        </p:txBody>
      </p:sp>
      <p:pic>
        <p:nvPicPr>
          <p:cNvPr id="22" name="33 Imagen">
            <a:extLst>
              <a:ext uri="{FF2B5EF4-FFF2-40B4-BE49-F238E27FC236}">
                <a16:creationId xmlns:a16="http://schemas.microsoft.com/office/drawing/2014/main" id="{D90F8C35-D765-445D-8CD5-3C13AFB80AF0}"/>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backgroundRemoval t="17526" b="79210" l="59812" r="100000"/>
                    </a14:imgEffect>
                    <a14:imgEffect>
                      <a14:saturation sat="400000"/>
                    </a14:imgEffect>
                  </a14:imgLayer>
                </a14:imgProps>
              </a:ext>
              <a:ext uri="{28A0092B-C50C-407E-A947-70E740481C1C}">
                <a14:useLocalDpi xmlns:a14="http://schemas.microsoft.com/office/drawing/2010/main" val="0"/>
              </a:ext>
            </a:extLst>
          </a:blip>
          <a:srcRect l="61820" t="25270" b="25503"/>
          <a:stretch/>
        </p:blipFill>
        <p:spPr>
          <a:xfrm rot="16200000">
            <a:off x="3789174" y="3551581"/>
            <a:ext cx="3315234" cy="370433"/>
          </a:xfrm>
          <a:prstGeom prst="rect">
            <a:avLst/>
          </a:prstGeom>
        </p:spPr>
      </p:pic>
      <p:sp>
        <p:nvSpPr>
          <p:cNvPr id="23" name="CuadroTexto 22">
            <a:extLst>
              <a:ext uri="{FF2B5EF4-FFF2-40B4-BE49-F238E27FC236}">
                <a16:creationId xmlns:a16="http://schemas.microsoft.com/office/drawing/2014/main" id="{EE2233D0-E9A8-442A-A557-22CF7491D4C1}"/>
              </a:ext>
            </a:extLst>
          </p:cNvPr>
          <p:cNvSpPr txBox="1"/>
          <p:nvPr/>
        </p:nvSpPr>
        <p:spPr>
          <a:xfrm rot="16200000">
            <a:off x="4569283" y="3078832"/>
            <a:ext cx="1645236" cy="369332"/>
          </a:xfrm>
          <a:prstGeom prst="rect">
            <a:avLst/>
          </a:prstGeom>
          <a:noFill/>
        </p:spPr>
        <p:txBody>
          <a:bodyPr wrap="square" rtlCol="0">
            <a:spAutoFit/>
          </a:bodyPr>
          <a:lstStyle/>
          <a:p>
            <a:r>
              <a:rPr lang="es-CO" b="1" dirty="0">
                <a:solidFill>
                  <a:schemeClr val="bg1"/>
                </a:solidFill>
              </a:rPr>
              <a:t>Fragilidad</a:t>
            </a:r>
          </a:p>
        </p:txBody>
      </p:sp>
      <p:pic>
        <p:nvPicPr>
          <p:cNvPr id="24" name="35 Imagen">
            <a:extLst>
              <a:ext uri="{FF2B5EF4-FFF2-40B4-BE49-F238E27FC236}">
                <a16:creationId xmlns:a16="http://schemas.microsoft.com/office/drawing/2014/main" id="{E72D162F-5743-435B-B5BD-0DB1467D0504}"/>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45595" r="27202" b="71259"/>
          <a:stretch/>
        </p:blipFill>
        <p:spPr>
          <a:xfrm>
            <a:off x="4229646" y="2296600"/>
            <a:ext cx="1402361" cy="378372"/>
          </a:xfrm>
          <a:prstGeom prst="rect">
            <a:avLst/>
          </a:prstGeom>
        </p:spPr>
      </p:pic>
      <p:sp>
        <p:nvSpPr>
          <p:cNvPr id="9" name="CuadroTexto 8">
            <a:extLst>
              <a:ext uri="{FF2B5EF4-FFF2-40B4-BE49-F238E27FC236}">
                <a16:creationId xmlns:a16="http://schemas.microsoft.com/office/drawing/2014/main" id="{7D864708-97A3-42C6-A5A4-34DBB826449D}"/>
              </a:ext>
            </a:extLst>
          </p:cNvPr>
          <p:cNvSpPr txBox="1"/>
          <p:nvPr/>
        </p:nvSpPr>
        <p:spPr>
          <a:xfrm>
            <a:off x="4788263" y="2161147"/>
            <a:ext cx="364202" cy="523220"/>
          </a:xfrm>
          <a:prstGeom prst="rect">
            <a:avLst/>
          </a:prstGeom>
          <a:noFill/>
        </p:spPr>
        <p:txBody>
          <a:bodyPr wrap="none" rtlCol="0">
            <a:spAutoFit/>
          </a:bodyPr>
          <a:lstStyle/>
          <a:p>
            <a:r>
              <a:rPr lang="es-CO" sz="2800" b="1" dirty="0"/>
              <a:t>+</a:t>
            </a:r>
          </a:p>
        </p:txBody>
      </p:sp>
      <p:pic>
        <p:nvPicPr>
          <p:cNvPr id="26" name="35 Imagen">
            <a:extLst>
              <a:ext uri="{FF2B5EF4-FFF2-40B4-BE49-F238E27FC236}">
                <a16:creationId xmlns:a16="http://schemas.microsoft.com/office/drawing/2014/main" id="{01AF9917-6BC6-4163-AADB-DF6D1762175D}"/>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45595" r="27202" b="71259"/>
          <a:stretch/>
        </p:blipFill>
        <p:spPr>
          <a:xfrm>
            <a:off x="4266804" y="4414158"/>
            <a:ext cx="1402361" cy="378372"/>
          </a:xfrm>
          <a:prstGeom prst="rect">
            <a:avLst/>
          </a:prstGeom>
        </p:spPr>
      </p:pic>
      <p:sp>
        <p:nvSpPr>
          <p:cNvPr id="27" name="CuadroTexto 26">
            <a:extLst>
              <a:ext uri="{FF2B5EF4-FFF2-40B4-BE49-F238E27FC236}">
                <a16:creationId xmlns:a16="http://schemas.microsoft.com/office/drawing/2014/main" id="{3E44C2DD-6756-466D-ADCD-DC89EB46CB8A}"/>
              </a:ext>
            </a:extLst>
          </p:cNvPr>
          <p:cNvSpPr txBox="1"/>
          <p:nvPr/>
        </p:nvSpPr>
        <p:spPr>
          <a:xfrm>
            <a:off x="4825421" y="4278705"/>
            <a:ext cx="295274" cy="523220"/>
          </a:xfrm>
          <a:prstGeom prst="rect">
            <a:avLst/>
          </a:prstGeom>
          <a:noFill/>
        </p:spPr>
        <p:txBody>
          <a:bodyPr wrap="none" rtlCol="0">
            <a:spAutoFit/>
          </a:bodyPr>
          <a:lstStyle/>
          <a:p>
            <a:r>
              <a:rPr lang="es-CO" sz="2800" b="1" dirty="0"/>
              <a:t>-</a:t>
            </a:r>
          </a:p>
        </p:txBody>
      </p:sp>
      <p:cxnSp>
        <p:nvCxnSpPr>
          <p:cNvPr id="25" name="Conector recto 24">
            <a:extLst>
              <a:ext uri="{FF2B5EF4-FFF2-40B4-BE49-F238E27FC236}">
                <a16:creationId xmlns:a16="http://schemas.microsoft.com/office/drawing/2014/main" id="{06FE5F0C-FDA3-4955-A279-C25EA8B38460}"/>
              </a:ext>
            </a:extLst>
          </p:cNvPr>
          <p:cNvCxnSpPr>
            <a:cxnSpLocks/>
          </p:cNvCxnSpPr>
          <p:nvPr/>
        </p:nvCxnSpPr>
        <p:spPr>
          <a:xfrm>
            <a:off x="2488513" y="2902544"/>
            <a:ext cx="7133159"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0" name="Conector recto 29">
            <a:extLst>
              <a:ext uri="{FF2B5EF4-FFF2-40B4-BE49-F238E27FC236}">
                <a16:creationId xmlns:a16="http://schemas.microsoft.com/office/drawing/2014/main" id="{05979D1F-F74C-46C6-9AE6-A76F4BE6370E}"/>
              </a:ext>
            </a:extLst>
          </p:cNvPr>
          <p:cNvCxnSpPr>
            <a:cxnSpLocks/>
          </p:cNvCxnSpPr>
          <p:nvPr/>
        </p:nvCxnSpPr>
        <p:spPr>
          <a:xfrm>
            <a:off x="2925062" y="3558398"/>
            <a:ext cx="6696610" cy="56637"/>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 name="Conector recto 30">
            <a:extLst>
              <a:ext uri="{FF2B5EF4-FFF2-40B4-BE49-F238E27FC236}">
                <a16:creationId xmlns:a16="http://schemas.microsoft.com/office/drawing/2014/main" id="{9F97E0B2-DB3E-4EB0-8E33-9811C0F5874F}"/>
              </a:ext>
            </a:extLst>
          </p:cNvPr>
          <p:cNvCxnSpPr>
            <a:cxnSpLocks/>
          </p:cNvCxnSpPr>
          <p:nvPr/>
        </p:nvCxnSpPr>
        <p:spPr>
          <a:xfrm>
            <a:off x="3459599" y="4278705"/>
            <a:ext cx="6162073" cy="41502"/>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051" name="CuadroTexto 2050">
            <a:extLst>
              <a:ext uri="{FF2B5EF4-FFF2-40B4-BE49-F238E27FC236}">
                <a16:creationId xmlns:a16="http://schemas.microsoft.com/office/drawing/2014/main" id="{C0458FCF-2F44-4AC1-9082-F51152B0D642}"/>
              </a:ext>
            </a:extLst>
          </p:cNvPr>
          <p:cNvSpPr txBox="1"/>
          <p:nvPr/>
        </p:nvSpPr>
        <p:spPr>
          <a:xfrm>
            <a:off x="6548110" y="2296600"/>
            <a:ext cx="2334677" cy="584775"/>
          </a:xfrm>
          <a:prstGeom prst="rect">
            <a:avLst/>
          </a:prstGeom>
          <a:noFill/>
        </p:spPr>
        <p:txBody>
          <a:bodyPr wrap="none" rtlCol="0">
            <a:spAutoFit/>
          </a:bodyPr>
          <a:lstStyle/>
          <a:p>
            <a:pPr algn="ctr"/>
            <a:r>
              <a:rPr lang="es-CO" sz="1600" dirty="0">
                <a:solidFill>
                  <a:schemeClr val="tx1">
                    <a:lumMod val="50000"/>
                    <a:lumOff val="50000"/>
                  </a:schemeClr>
                </a:solidFill>
              </a:rPr>
              <a:t>Gestión de caso</a:t>
            </a:r>
          </a:p>
          <a:p>
            <a:pPr algn="ctr"/>
            <a:r>
              <a:rPr lang="es-CO" sz="1600" dirty="0">
                <a:solidFill>
                  <a:schemeClr val="tx1">
                    <a:lumMod val="50000"/>
                    <a:lumOff val="50000"/>
                  </a:schemeClr>
                </a:solidFill>
              </a:rPr>
              <a:t>Coordinación de cuidados</a:t>
            </a:r>
          </a:p>
        </p:txBody>
      </p:sp>
      <p:sp>
        <p:nvSpPr>
          <p:cNvPr id="38" name="CuadroTexto 37">
            <a:extLst>
              <a:ext uri="{FF2B5EF4-FFF2-40B4-BE49-F238E27FC236}">
                <a16:creationId xmlns:a16="http://schemas.microsoft.com/office/drawing/2014/main" id="{3EC6A6EA-26DD-4DDE-A9D3-38A94BD2D79F}"/>
              </a:ext>
            </a:extLst>
          </p:cNvPr>
          <p:cNvSpPr txBox="1"/>
          <p:nvPr/>
        </p:nvSpPr>
        <p:spPr>
          <a:xfrm>
            <a:off x="6884511" y="2981440"/>
            <a:ext cx="1646926" cy="584775"/>
          </a:xfrm>
          <a:prstGeom prst="rect">
            <a:avLst/>
          </a:prstGeom>
          <a:noFill/>
        </p:spPr>
        <p:txBody>
          <a:bodyPr wrap="none" rtlCol="0">
            <a:spAutoFit/>
          </a:bodyPr>
          <a:lstStyle/>
          <a:p>
            <a:pPr algn="ctr"/>
            <a:r>
              <a:rPr lang="es-CO" sz="1600" dirty="0">
                <a:solidFill>
                  <a:schemeClr val="tx1">
                    <a:lumMod val="50000"/>
                    <a:lumOff val="50000"/>
                  </a:schemeClr>
                </a:solidFill>
              </a:rPr>
              <a:t>Atención integral </a:t>
            </a:r>
          </a:p>
          <a:p>
            <a:pPr algn="ctr"/>
            <a:r>
              <a:rPr lang="es-CO" sz="1600" dirty="0">
                <a:solidFill>
                  <a:schemeClr val="tx1">
                    <a:lumMod val="50000"/>
                    <a:lumOff val="50000"/>
                  </a:schemeClr>
                </a:solidFill>
              </a:rPr>
              <a:t>Monitorización</a:t>
            </a:r>
          </a:p>
        </p:txBody>
      </p:sp>
      <p:sp>
        <p:nvSpPr>
          <p:cNvPr id="39" name="CuadroTexto 38">
            <a:extLst>
              <a:ext uri="{FF2B5EF4-FFF2-40B4-BE49-F238E27FC236}">
                <a16:creationId xmlns:a16="http://schemas.microsoft.com/office/drawing/2014/main" id="{E4439769-8891-42EE-A1FA-53EDB0B5DD35}"/>
              </a:ext>
            </a:extLst>
          </p:cNvPr>
          <p:cNvSpPr txBox="1"/>
          <p:nvPr/>
        </p:nvSpPr>
        <p:spPr>
          <a:xfrm>
            <a:off x="7027385" y="3637293"/>
            <a:ext cx="1239827" cy="584775"/>
          </a:xfrm>
          <a:prstGeom prst="rect">
            <a:avLst/>
          </a:prstGeom>
          <a:noFill/>
        </p:spPr>
        <p:txBody>
          <a:bodyPr wrap="none" rtlCol="0">
            <a:spAutoFit/>
          </a:bodyPr>
          <a:lstStyle/>
          <a:p>
            <a:pPr algn="ctr"/>
            <a:r>
              <a:rPr lang="es-CO" sz="1600" dirty="0">
                <a:solidFill>
                  <a:schemeClr val="tx1">
                    <a:lumMod val="50000"/>
                    <a:lumOff val="50000"/>
                  </a:schemeClr>
                </a:solidFill>
              </a:rPr>
              <a:t>Autogestión </a:t>
            </a:r>
          </a:p>
          <a:p>
            <a:pPr algn="ctr"/>
            <a:r>
              <a:rPr lang="es-CO" sz="1600" dirty="0">
                <a:solidFill>
                  <a:schemeClr val="tx1">
                    <a:lumMod val="50000"/>
                    <a:lumOff val="50000"/>
                  </a:schemeClr>
                </a:solidFill>
              </a:rPr>
              <a:t>Educación </a:t>
            </a:r>
          </a:p>
        </p:txBody>
      </p:sp>
      <p:sp>
        <p:nvSpPr>
          <p:cNvPr id="40" name="CuadroTexto 39">
            <a:extLst>
              <a:ext uri="{FF2B5EF4-FFF2-40B4-BE49-F238E27FC236}">
                <a16:creationId xmlns:a16="http://schemas.microsoft.com/office/drawing/2014/main" id="{85BD9DE6-1F29-42D8-9F99-80D7232773E3}"/>
              </a:ext>
            </a:extLst>
          </p:cNvPr>
          <p:cNvSpPr txBox="1"/>
          <p:nvPr/>
        </p:nvSpPr>
        <p:spPr>
          <a:xfrm>
            <a:off x="6464511" y="4357521"/>
            <a:ext cx="2205027" cy="584775"/>
          </a:xfrm>
          <a:prstGeom prst="rect">
            <a:avLst/>
          </a:prstGeom>
          <a:noFill/>
        </p:spPr>
        <p:txBody>
          <a:bodyPr wrap="none" rtlCol="0">
            <a:spAutoFit/>
          </a:bodyPr>
          <a:lstStyle/>
          <a:p>
            <a:pPr algn="ctr"/>
            <a:r>
              <a:rPr lang="es-CO" sz="1600" dirty="0">
                <a:solidFill>
                  <a:schemeClr val="tx1">
                    <a:lumMod val="50000"/>
                    <a:lumOff val="50000"/>
                  </a:schemeClr>
                </a:solidFill>
              </a:rPr>
              <a:t>Demanda inducida</a:t>
            </a:r>
          </a:p>
          <a:p>
            <a:pPr algn="ctr"/>
            <a:r>
              <a:rPr lang="es-CO" sz="1600" dirty="0">
                <a:solidFill>
                  <a:schemeClr val="tx1">
                    <a:lumMod val="50000"/>
                    <a:lumOff val="50000"/>
                  </a:schemeClr>
                </a:solidFill>
              </a:rPr>
              <a:t>Promoción y prevención</a:t>
            </a:r>
          </a:p>
        </p:txBody>
      </p:sp>
      <p:cxnSp>
        <p:nvCxnSpPr>
          <p:cNvPr id="41" name="Conector recto 40">
            <a:extLst>
              <a:ext uri="{FF2B5EF4-FFF2-40B4-BE49-F238E27FC236}">
                <a16:creationId xmlns:a16="http://schemas.microsoft.com/office/drawing/2014/main" id="{8EE4A0C5-F58E-4587-B736-5CE69335BC38}"/>
              </a:ext>
            </a:extLst>
          </p:cNvPr>
          <p:cNvCxnSpPr>
            <a:cxnSpLocks/>
          </p:cNvCxnSpPr>
          <p:nvPr/>
        </p:nvCxnSpPr>
        <p:spPr>
          <a:xfrm>
            <a:off x="3478957" y="5061365"/>
            <a:ext cx="6162073" cy="41502"/>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43" name="37 Imagen">
            <a:extLst>
              <a:ext uri="{FF2B5EF4-FFF2-40B4-BE49-F238E27FC236}">
                <a16:creationId xmlns:a16="http://schemas.microsoft.com/office/drawing/2014/main" id="{29A01D18-39D7-49D6-964A-04DECF9C5926}"/>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67949" b="2177"/>
          <a:stretch/>
        </p:blipFill>
        <p:spPr>
          <a:xfrm rot="20144278">
            <a:off x="9589917" y="2147575"/>
            <a:ext cx="2039319" cy="877763"/>
          </a:xfrm>
          <a:prstGeom prst="rect">
            <a:avLst/>
          </a:prstGeom>
        </p:spPr>
      </p:pic>
      <p:sp>
        <p:nvSpPr>
          <p:cNvPr id="2054" name="CuadroTexto 2053">
            <a:extLst>
              <a:ext uri="{FF2B5EF4-FFF2-40B4-BE49-F238E27FC236}">
                <a16:creationId xmlns:a16="http://schemas.microsoft.com/office/drawing/2014/main" id="{2FC5A45F-8EA9-4C3D-BB30-005AC75CC1F0}"/>
              </a:ext>
            </a:extLst>
          </p:cNvPr>
          <p:cNvSpPr txBox="1"/>
          <p:nvPr/>
        </p:nvSpPr>
        <p:spPr>
          <a:xfrm rot="20120044">
            <a:off x="9919883" y="2177587"/>
            <a:ext cx="1858036" cy="307946"/>
          </a:xfrm>
          <a:prstGeom prst="rect">
            <a:avLst/>
          </a:prstGeom>
          <a:noFill/>
        </p:spPr>
        <p:txBody>
          <a:bodyPr wrap="square" rtlCol="0">
            <a:spAutoFit/>
          </a:bodyPr>
          <a:lstStyle/>
          <a:p>
            <a:r>
              <a:rPr lang="es-CO" sz="1400" b="1" dirty="0">
                <a:solidFill>
                  <a:srgbClr val="C00000"/>
                </a:solidFill>
              </a:rPr>
              <a:t>Atención especializada</a:t>
            </a:r>
          </a:p>
        </p:txBody>
      </p:sp>
      <p:pic>
        <p:nvPicPr>
          <p:cNvPr id="45" name="37 Imagen">
            <a:extLst>
              <a:ext uri="{FF2B5EF4-FFF2-40B4-BE49-F238E27FC236}">
                <a16:creationId xmlns:a16="http://schemas.microsoft.com/office/drawing/2014/main" id="{0F52A27C-C9C7-41B9-866D-2DACBC613214}"/>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67949" b="2177"/>
          <a:stretch/>
        </p:blipFill>
        <p:spPr>
          <a:xfrm rot="20144278">
            <a:off x="9839482" y="2931998"/>
            <a:ext cx="2039319" cy="894528"/>
          </a:xfrm>
          <a:prstGeom prst="rect">
            <a:avLst/>
          </a:prstGeom>
        </p:spPr>
      </p:pic>
      <p:sp>
        <p:nvSpPr>
          <p:cNvPr id="46" name="CuadroTexto 45">
            <a:extLst>
              <a:ext uri="{FF2B5EF4-FFF2-40B4-BE49-F238E27FC236}">
                <a16:creationId xmlns:a16="http://schemas.microsoft.com/office/drawing/2014/main" id="{67A5AA78-4948-40D3-B23F-EEC39D393E8C}"/>
              </a:ext>
            </a:extLst>
          </p:cNvPr>
          <p:cNvSpPr txBox="1"/>
          <p:nvPr/>
        </p:nvSpPr>
        <p:spPr>
          <a:xfrm rot="20120044">
            <a:off x="9930123" y="3211059"/>
            <a:ext cx="1858036" cy="307946"/>
          </a:xfrm>
          <a:prstGeom prst="rect">
            <a:avLst/>
          </a:prstGeom>
          <a:noFill/>
        </p:spPr>
        <p:txBody>
          <a:bodyPr wrap="square" rtlCol="0">
            <a:spAutoFit/>
          </a:bodyPr>
          <a:lstStyle/>
          <a:p>
            <a:r>
              <a:rPr lang="es-CO" sz="1400" b="1" dirty="0">
                <a:solidFill>
                  <a:srgbClr val="C00000"/>
                </a:solidFill>
              </a:rPr>
              <a:t>Atención Primaria </a:t>
            </a:r>
          </a:p>
        </p:txBody>
      </p:sp>
      <p:pic>
        <p:nvPicPr>
          <p:cNvPr id="47" name="37 Imagen">
            <a:extLst>
              <a:ext uri="{FF2B5EF4-FFF2-40B4-BE49-F238E27FC236}">
                <a16:creationId xmlns:a16="http://schemas.microsoft.com/office/drawing/2014/main" id="{5333D570-B8BC-43F1-B2B8-2A76CB19DC54}"/>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67949" b="2177"/>
          <a:stretch/>
        </p:blipFill>
        <p:spPr>
          <a:xfrm rot="20144278">
            <a:off x="9975719" y="3825592"/>
            <a:ext cx="2039319" cy="835382"/>
          </a:xfrm>
          <a:prstGeom prst="rect">
            <a:avLst/>
          </a:prstGeom>
        </p:spPr>
      </p:pic>
      <p:sp>
        <p:nvSpPr>
          <p:cNvPr id="48" name="CuadroTexto 47">
            <a:extLst>
              <a:ext uri="{FF2B5EF4-FFF2-40B4-BE49-F238E27FC236}">
                <a16:creationId xmlns:a16="http://schemas.microsoft.com/office/drawing/2014/main" id="{2CC5FADA-8D63-4C00-AA11-D64FD736E5CA}"/>
              </a:ext>
            </a:extLst>
          </p:cNvPr>
          <p:cNvSpPr txBox="1"/>
          <p:nvPr/>
        </p:nvSpPr>
        <p:spPr>
          <a:xfrm rot="20120044">
            <a:off x="10205116" y="3996537"/>
            <a:ext cx="1737913" cy="307777"/>
          </a:xfrm>
          <a:prstGeom prst="rect">
            <a:avLst/>
          </a:prstGeom>
          <a:noFill/>
        </p:spPr>
        <p:txBody>
          <a:bodyPr wrap="square" rtlCol="0">
            <a:spAutoFit/>
          </a:bodyPr>
          <a:lstStyle/>
          <a:p>
            <a:r>
              <a:rPr lang="es-CO" sz="1400" b="1" dirty="0">
                <a:solidFill>
                  <a:srgbClr val="C00000"/>
                </a:solidFill>
              </a:rPr>
              <a:t>Asistencia Social </a:t>
            </a:r>
          </a:p>
        </p:txBody>
      </p:sp>
      <p:pic>
        <p:nvPicPr>
          <p:cNvPr id="49" name="30 Imagen">
            <a:extLst>
              <a:ext uri="{FF2B5EF4-FFF2-40B4-BE49-F238E27FC236}">
                <a16:creationId xmlns:a16="http://schemas.microsoft.com/office/drawing/2014/main" id="{63C87C8A-4D9E-47E5-9B6F-F950A14305FA}"/>
              </a:ext>
            </a:extLst>
          </p:cNvPr>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a:off x="892074" y="1380587"/>
            <a:ext cx="2553551" cy="911676"/>
          </a:xfrm>
          <a:prstGeom prst="rect">
            <a:avLst/>
          </a:prstGeom>
        </p:spPr>
      </p:pic>
      <p:sp>
        <p:nvSpPr>
          <p:cNvPr id="2055" name="CuadroTexto 2054">
            <a:extLst>
              <a:ext uri="{FF2B5EF4-FFF2-40B4-BE49-F238E27FC236}">
                <a16:creationId xmlns:a16="http://schemas.microsoft.com/office/drawing/2014/main" id="{109DE6E2-8495-45AC-A8F0-F6519CF07FC1}"/>
              </a:ext>
            </a:extLst>
          </p:cNvPr>
          <p:cNvSpPr txBox="1"/>
          <p:nvPr/>
        </p:nvSpPr>
        <p:spPr>
          <a:xfrm>
            <a:off x="1330481" y="1489976"/>
            <a:ext cx="306494" cy="369332"/>
          </a:xfrm>
          <a:prstGeom prst="rect">
            <a:avLst/>
          </a:prstGeom>
          <a:noFill/>
        </p:spPr>
        <p:txBody>
          <a:bodyPr wrap="none" rtlCol="0">
            <a:spAutoFit/>
          </a:bodyPr>
          <a:lstStyle/>
          <a:p>
            <a:r>
              <a:rPr lang="es-CO" b="1" dirty="0">
                <a:solidFill>
                  <a:schemeClr val="bg1"/>
                </a:solidFill>
              </a:rPr>
              <a:t>1</a:t>
            </a:r>
          </a:p>
        </p:txBody>
      </p:sp>
      <p:sp>
        <p:nvSpPr>
          <p:cNvPr id="2056" name="CuadroTexto 2055">
            <a:extLst>
              <a:ext uri="{FF2B5EF4-FFF2-40B4-BE49-F238E27FC236}">
                <a16:creationId xmlns:a16="http://schemas.microsoft.com/office/drawing/2014/main" id="{8A2A0115-2F74-40EC-A8F7-1FD50C2B8B66}"/>
              </a:ext>
            </a:extLst>
          </p:cNvPr>
          <p:cNvSpPr txBox="1"/>
          <p:nvPr/>
        </p:nvSpPr>
        <p:spPr>
          <a:xfrm>
            <a:off x="1975462" y="1369602"/>
            <a:ext cx="1063113" cy="600164"/>
          </a:xfrm>
          <a:prstGeom prst="rect">
            <a:avLst/>
          </a:prstGeom>
          <a:noFill/>
        </p:spPr>
        <p:txBody>
          <a:bodyPr wrap="none" rtlCol="0">
            <a:spAutoFit/>
          </a:bodyPr>
          <a:lstStyle/>
          <a:p>
            <a:pPr algn="ctr"/>
            <a:r>
              <a:rPr lang="es-CO" sz="1100" dirty="0">
                <a:solidFill>
                  <a:srgbClr val="003955"/>
                </a:solidFill>
              </a:rPr>
              <a:t>Estratificación </a:t>
            </a:r>
          </a:p>
          <a:p>
            <a:pPr algn="ctr"/>
            <a:r>
              <a:rPr lang="es-CO" sz="1100" dirty="0">
                <a:solidFill>
                  <a:srgbClr val="003955"/>
                </a:solidFill>
              </a:rPr>
              <a:t>De la </a:t>
            </a:r>
          </a:p>
          <a:p>
            <a:pPr algn="ctr"/>
            <a:r>
              <a:rPr lang="es-CO" sz="1100" dirty="0">
                <a:solidFill>
                  <a:srgbClr val="003955"/>
                </a:solidFill>
              </a:rPr>
              <a:t>Población </a:t>
            </a:r>
          </a:p>
        </p:txBody>
      </p:sp>
      <p:pic>
        <p:nvPicPr>
          <p:cNvPr id="52" name="30 Imagen">
            <a:extLst>
              <a:ext uri="{FF2B5EF4-FFF2-40B4-BE49-F238E27FC236}">
                <a16:creationId xmlns:a16="http://schemas.microsoft.com/office/drawing/2014/main" id="{BFA6B0CA-07B9-41DD-AD17-9A799F16B4E6}"/>
              </a:ext>
            </a:extLst>
          </p:cNvPr>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a:off x="4700324" y="1348448"/>
            <a:ext cx="2553551" cy="911676"/>
          </a:xfrm>
          <a:prstGeom prst="rect">
            <a:avLst/>
          </a:prstGeom>
        </p:spPr>
      </p:pic>
      <p:sp>
        <p:nvSpPr>
          <p:cNvPr id="54" name="CuadroTexto 53">
            <a:extLst>
              <a:ext uri="{FF2B5EF4-FFF2-40B4-BE49-F238E27FC236}">
                <a16:creationId xmlns:a16="http://schemas.microsoft.com/office/drawing/2014/main" id="{1A843ADB-8592-4808-BE0B-1F7D48473E97}"/>
              </a:ext>
            </a:extLst>
          </p:cNvPr>
          <p:cNvSpPr txBox="1"/>
          <p:nvPr/>
        </p:nvSpPr>
        <p:spPr>
          <a:xfrm>
            <a:off x="5944814" y="1337463"/>
            <a:ext cx="740908" cy="600164"/>
          </a:xfrm>
          <a:prstGeom prst="rect">
            <a:avLst/>
          </a:prstGeom>
          <a:noFill/>
        </p:spPr>
        <p:txBody>
          <a:bodyPr wrap="none" rtlCol="0">
            <a:spAutoFit/>
          </a:bodyPr>
          <a:lstStyle/>
          <a:p>
            <a:pPr algn="ctr"/>
            <a:r>
              <a:rPr lang="es-CO" sz="1100" dirty="0">
                <a:solidFill>
                  <a:srgbClr val="003955"/>
                </a:solidFill>
              </a:rPr>
              <a:t>Nivel </a:t>
            </a:r>
          </a:p>
          <a:p>
            <a:pPr algn="ctr"/>
            <a:r>
              <a:rPr lang="es-CO" sz="1100" dirty="0">
                <a:solidFill>
                  <a:srgbClr val="003955"/>
                </a:solidFill>
              </a:rPr>
              <a:t>De </a:t>
            </a:r>
          </a:p>
          <a:p>
            <a:pPr algn="ctr"/>
            <a:r>
              <a:rPr lang="es-CO" sz="1100" dirty="0">
                <a:solidFill>
                  <a:srgbClr val="003955"/>
                </a:solidFill>
              </a:rPr>
              <a:t>Cuidados</a:t>
            </a:r>
          </a:p>
        </p:txBody>
      </p:sp>
      <p:pic>
        <p:nvPicPr>
          <p:cNvPr id="55" name="30 Imagen">
            <a:extLst>
              <a:ext uri="{FF2B5EF4-FFF2-40B4-BE49-F238E27FC236}">
                <a16:creationId xmlns:a16="http://schemas.microsoft.com/office/drawing/2014/main" id="{34B31AEB-79D6-48F3-8D1B-78588ED1E391}"/>
              </a:ext>
            </a:extLst>
          </p:cNvPr>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a:off x="8701756" y="1283137"/>
            <a:ext cx="2553551" cy="911676"/>
          </a:xfrm>
          <a:prstGeom prst="rect">
            <a:avLst/>
          </a:prstGeom>
        </p:spPr>
      </p:pic>
      <p:sp>
        <p:nvSpPr>
          <p:cNvPr id="56" name="CuadroTexto 55">
            <a:extLst>
              <a:ext uri="{FF2B5EF4-FFF2-40B4-BE49-F238E27FC236}">
                <a16:creationId xmlns:a16="http://schemas.microsoft.com/office/drawing/2014/main" id="{FCC12763-854A-4B5C-B320-DF4B75EE8070}"/>
              </a:ext>
            </a:extLst>
          </p:cNvPr>
          <p:cNvSpPr txBox="1"/>
          <p:nvPr/>
        </p:nvSpPr>
        <p:spPr>
          <a:xfrm>
            <a:off x="9140163" y="1392526"/>
            <a:ext cx="306494" cy="369332"/>
          </a:xfrm>
          <a:prstGeom prst="rect">
            <a:avLst/>
          </a:prstGeom>
          <a:noFill/>
        </p:spPr>
        <p:txBody>
          <a:bodyPr wrap="none" rtlCol="0">
            <a:spAutoFit/>
          </a:bodyPr>
          <a:lstStyle/>
          <a:p>
            <a:r>
              <a:rPr lang="es-CO" b="1" dirty="0">
                <a:solidFill>
                  <a:schemeClr val="bg1"/>
                </a:solidFill>
              </a:rPr>
              <a:t>3</a:t>
            </a:r>
          </a:p>
        </p:txBody>
      </p:sp>
      <p:sp>
        <p:nvSpPr>
          <p:cNvPr id="57" name="CuadroTexto 56">
            <a:extLst>
              <a:ext uri="{FF2B5EF4-FFF2-40B4-BE49-F238E27FC236}">
                <a16:creationId xmlns:a16="http://schemas.microsoft.com/office/drawing/2014/main" id="{B4054BEC-8A92-4E42-BFC4-7E4E99219320}"/>
              </a:ext>
            </a:extLst>
          </p:cNvPr>
          <p:cNvSpPr txBox="1"/>
          <p:nvPr/>
        </p:nvSpPr>
        <p:spPr>
          <a:xfrm>
            <a:off x="9902967" y="1272152"/>
            <a:ext cx="827471" cy="600164"/>
          </a:xfrm>
          <a:prstGeom prst="rect">
            <a:avLst/>
          </a:prstGeom>
          <a:noFill/>
        </p:spPr>
        <p:txBody>
          <a:bodyPr wrap="none" rtlCol="0">
            <a:spAutoFit/>
          </a:bodyPr>
          <a:lstStyle/>
          <a:p>
            <a:pPr algn="ctr"/>
            <a:r>
              <a:rPr lang="es-CO" sz="1100" dirty="0">
                <a:solidFill>
                  <a:srgbClr val="003955"/>
                </a:solidFill>
              </a:rPr>
              <a:t>Aplicación </a:t>
            </a:r>
          </a:p>
          <a:p>
            <a:pPr algn="ctr"/>
            <a:r>
              <a:rPr lang="es-CO" sz="1100" dirty="0">
                <a:solidFill>
                  <a:srgbClr val="003955"/>
                </a:solidFill>
              </a:rPr>
              <a:t>De</a:t>
            </a:r>
          </a:p>
          <a:p>
            <a:pPr algn="ctr"/>
            <a:r>
              <a:rPr lang="es-CO" sz="1100" dirty="0">
                <a:solidFill>
                  <a:srgbClr val="003955"/>
                </a:solidFill>
              </a:rPr>
              <a:t>Recursos </a:t>
            </a:r>
          </a:p>
        </p:txBody>
      </p:sp>
      <p:sp>
        <p:nvSpPr>
          <p:cNvPr id="58" name="CuadroTexto 57">
            <a:extLst>
              <a:ext uri="{FF2B5EF4-FFF2-40B4-BE49-F238E27FC236}">
                <a16:creationId xmlns:a16="http://schemas.microsoft.com/office/drawing/2014/main" id="{6E9C43E9-DA03-4C0C-9367-77774DD1B031}"/>
              </a:ext>
            </a:extLst>
          </p:cNvPr>
          <p:cNvSpPr txBox="1"/>
          <p:nvPr/>
        </p:nvSpPr>
        <p:spPr>
          <a:xfrm>
            <a:off x="5152465" y="1456187"/>
            <a:ext cx="306494" cy="369332"/>
          </a:xfrm>
          <a:prstGeom prst="rect">
            <a:avLst/>
          </a:prstGeom>
          <a:noFill/>
        </p:spPr>
        <p:txBody>
          <a:bodyPr wrap="none" rtlCol="0">
            <a:spAutoFit/>
          </a:bodyPr>
          <a:lstStyle/>
          <a:p>
            <a:r>
              <a:rPr lang="es-CO" b="1" dirty="0">
                <a:solidFill>
                  <a:schemeClr val="bg1"/>
                </a:solidFill>
              </a:rPr>
              <a:t>2</a:t>
            </a:r>
          </a:p>
        </p:txBody>
      </p:sp>
      <p:pic>
        <p:nvPicPr>
          <p:cNvPr id="59" name="49 Imagen">
            <a:extLst>
              <a:ext uri="{FF2B5EF4-FFF2-40B4-BE49-F238E27FC236}">
                <a16:creationId xmlns:a16="http://schemas.microsoft.com/office/drawing/2014/main" id="{6EFE9DD4-33A7-4F0D-A0A4-D11E8ACB397F}"/>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t="58571" r="34702" b="4484"/>
          <a:stretch/>
        </p:blipFill>
        <p:spPr>
          <a:xfrm>
            <a:off x="2575516" y="5460257"/>
            <a:ext cx="7479504" cy="732735"/>
          </a:xfrm>
          <a:prstGeom prst="rect">
            <a:avLst/>
          </a:prstGeom>
          <a:ln>
            <a:noFill/>
          </a:ln>
        </p:spPr>
      </p:pic>
      <p:sp>
        <p:nvSpPr>
          <p:cNvPr id="2057" name="CuadroTexto 2056">
            <a:extLst>
              <a:ext uri="{FF2B5EF4-FFF2-40B4-BE49-F238E27FC236}">
                <a16:creationId xmlns:a16="http://schemas.microsoft.com/office/drawing/2014/main" id="{AD699992-61F5-44FF-9DC6-5F80EE85C704}"/>
              </a:ext>
            </a:extLst>
          </p:cNvPr>
          <p:cNvSpPr txBox="1"/>
          <p:nvPr/>
        </p:nvSpPr>
        <p:spPr>
          <a:xfrm>
            <a:off x="4523881" y="5545376"/>
            <a:ext cx="3498971" cy="369332"/>
          </a:xfrm>
          <a:prstGeom prst="rect">
            <a:avLst/>
          </a:prstGeom>
          <a:noFill/>
        </p:spPr>
        <p:txBody>
          <a:bodyPr wrap="none" rtlCol="0">
            <a:spAutoFit/>
          </a:bodyPr>
          <a:lstStyle/>
          <a:p>
            <a:r>
              <a:rPr lang="es-CO" b="1" dirty="0">
                <a:solidFill>
                  <a:schemeClr val="bg1"/>
                </a:solidFill>
              </a:rPr>
              <a:t>Atención centrada en las personas </a:t>
            </a:r>
          </a:p>
        </p:txBody>
      </p:sp>
      <p:sp>
        <p:nvSpPr>
          <p:cNvPr id="2058" name="CuadroTexto 2057">
            <a:extLst>
              <a:ext uri="{FF2B5EF4-FFF2-40B4-BE49-F238E27FC236}">
                <a16:creationId xmlns:a16="http://schemas.microsoft.com/office/drawing/2014/main" id="{12C31169-657A-4FFC-AF7E-FB037A6D4E6D}"/>
              </a:ext>
            </a:extLst>
          </p:cNvPr>
          <p:cNvSpPr txBox="1"/>
          <p:nvPr/>
        </p:nvSpPr>
        <p:spPr>
          <a:xfrm>
            <a:off x="264036" y="6290145"/>
            <a:ext cx="3539430" cy="276999"/>
          </a:xfrm>
          <a:prstGeom prst="rect">
            <a:avLst/>
          </a:prstGeom>
          <a:noFill/>
        </p:spPr>
        <p:txBody>
          <a:bodyPr wrap="none" rtlCol="0">
            <a:spAutoFit/>
          </a:bodyPr>
          <a:lstStyle/>
          <a:p>
            <a:r>
              <a:rPr lang="es-CO" sz="1200" dirty="0">
                <a:solidFill>
                  <a:schemeClr val="tx1">
                    <a:lumMod val="65000"/>
                    <a:lumOff val="35000"/>
                  </a:schemeClr>
                </a:solidFill>
              </a:rPr>
              <a:t>Adaptado de modelo de Gestión de Riesgo Nueva EPS</a:t>
            </a:r>
          </a:p>
        </p:txBody>
      </p:sp>
      <p:pic>
        <p:nvPicPr>
          <p:cNvPr id="50" name="Imagen 49">
            <a:extLst>
              <a:ext uri="{FF2B5EF4-FFF2-40B4-BE49-F238E27FC236}">
                <a16:creationId xmlns:a16="http://schemas.microsoft.com/office/drawing/2014/main" id="{5B381C11-6AE1-4552-B1DE-FE099C9DAE9D}"/>
              </a:ext>
            </a:extLst>
          </p:cNvPr>
          <p:cNvPicPr>
            <a:picLocks noChangeAspect="1"/>
          </p:cNvPicPr>
          <p:nvPr/>
        </p:nvPicPr>
        <p:blipFill rotWithShape="1">
          <a:blip r:embed="rId8"/>
          <a:srcRect b="8571"/>
          <a:stretch/>
        </p:blipFill>
        <p:spPr>
          <a:xfrm>
            <a:off x="10016197" y="79564"/>
            <a:ext cx="2114969" cy="595685"/>
          </a:xfrm>
          <a:prstGeom prst="rect">
            <a:avLst/>
          </a:prstGeom>
        </p:spPr>
      </p:pic>
      <p:sp>
        <p:nvSpPr>
          <p:cNvPr id="51" name="2 Rectángulo redondeado">
            <a:extLst>
              <a:ext uri="{FF2B5EF4-FFF2-40B4-BE49-F238E27FC236}">
                <a16:creationId xmlns:a16="http://schemas.microsoft.com/office/drawing/2014/main" id="{F745E0D3-542E-4BBB-9929-13F67C4CC090}"/>
              </a:ext>
            </a:extLst>
          </p:cNvPr>
          <p:cNvSpPr/>
          <p:nvPr/>
        </p:nvSpPr>
        <p:spPr>
          <a:xfrm>
            <a:off x="96982" y="58118"/>
            <a:ext cx="9933283" cy="1067447"/>
          </a:xfrm>
          <a:prstGeom prst="roundRect">
            <a:avLst>
              <a:gd name="adj" fmla="val 10000"/>
            </a:avLst>
          </a:prstGeom>
          <a:solidFill>
            <a:srgbClr val="003955"/>
          </a:solidFill>
          <a:ln w="174625" cmpd="thinThick">
            <a:noFill/>
          </a:ln>
        </p:spPr>
        <p:txBody>
          <a:bodyPr/>
          <a:lstStyle/>
          <a:p>
            <a:pPr algn="ctr">
              <a:lnSpc>
                <a:spcPct val="150000"/>
              </a:lnSpc>
            </a:pPr>
            <a:r>
              <a:rPr lang="es-CO" sz="3200" b="1" dirty="0">
                <a:solidFill>
                  <a:schemeClr val="bg1"/>
                </a:solidFill>
              </a:rPr>
              <a:t>Estratificación de riesgo por complejidad </a:t>
            </a:r>
          </a:p>
        </p:txBody>
      </p:sp>
    </p:spTree>
    <p:extLst>
      <p:ext uri="{BB962C8B-B14F-4D97-AF65-F5344CB8AC3E}">
        <p14:creationId xmlns:p14="http://schemas.microsoft.com/office/powerpoint/2010/main" val="41262325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ángulo redondeado 10"/>
          <p:cNvSpPr/>
          <p:nvPr/>
        </p:nvSpPr>
        <p:spPr>
          <a:xfrm>
            <a:off x="946330" y="2020024"/>
            <a:ext cx="3047945" cy="716645"/>
          </a:xfrm>
          <a:prstGeom prst="roundRect">
            <a:avLst/>
          </a:prstGeom>
          <a:noFill/>
          <a:ln>
            <a:solidFill>
              <a:srgbClr val="0111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solidFill>
                <a:schemeClr val="tx1">
                  <a:lumMod val="65000"/>
                  <a:lumOff val="35000"/>
                </a:schemeClr>
              </a:solidFill>
            </a:endParaRPr>
          </a:p>
          <a:p>
            <a:pPr algn="ctr"/>
            <a:r>
              <a:rPr lang="es-CO" dirty="0">
                <a:solidFill>
                  <a:schemeClr val="tx1">
                    <a:lumMod val="65000"/>
                    <a:lumOff val="35000"/>
                  </a:schemeClr>
                </a:solidFill>
              </a:rPr>
              <a:t>Periodo Pre-Patogénico</a:t>
            </a:r>
          </a:p>
          <a:p>
            <a:pPr algn="ctr"/>
            <a:endParaRPr lang="en-CA" dirty="0">
              <a:solidFill>
                <a:schemeClr val="tx1">
                  <a:lumMod val="65000"/>
                  <a:lumOff val="35000"/>
                </a:schemeClr>
              </a:solidFill>
            </a:endParaRPr>
          </a:p>
        </p:txBody>
      </p:sp>
      <p:sp>
        <p:nvSpPr>
          <p:cNvPr id="12" name="Rectángulo redondeado 11"/>
          <p:cNvSpPr/>
          <p:nvPr/>
        </p:nvSpPr>
        <p:spPr>
          <a:xfrm>
            <a:off x="5124009" y="1988748"/>
            <a:ext cx="2050330" cy="735118"/>
          </a:xfrm>
          <a:prstGeom prst="roundRect">
            <a:avLst/>
          </a:prstGeom>
          <a:noFill/>
          <a:ln>
            <a:solidFill>
              <a:srgbClr val="0111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solidFill>
                <a:schemeClr val="tx1">
                  <a:lumMod val="65000"/>
                  <a:lumOff val="35000"/>
                </a:schemeClr>
              </a:solidFill>
            </a:endParaRPr>
          </a:p>
          <a:p>
            <a:pPr algn="ctr"/>
            <a:r>
              <a:rPr lang="es-CO" dirty="0">
                <a:solidFill>
                  <a:schemeClr val="tx1">
                    <a:lumMod val="65000"/>
                    <a:lumOff val="35000"/>
                  </a:schemeClr>
                </a:solidFill>
              </a:rPr>
              <a:t>Patogénico</a:t>
            </a:r>
          </a:p>
          <a:p>
            <a:pPr algn="ctr"/>
            <a:endParaRPr lang="en-CA" dirty="0">
              <a:solidFill>
                <a:schemeClr val="tx1">
                  <a:lumMod val="65000"/>
                  <a:lumOff val="35000"/>
                </a:schemeClr>
              </a:solidFill>
            </a:endParaRPr>
          </a:p>
        </p:txBody>
      </p:sp>
      <p:sp>
        <p:nvSpPr>
          <p:cNvPr id="13" name="Rectángulo redondeado 12"/>
          <p:cNvSpPr/>
          <p:nvPr/>
        </p:nvSpPr>
        <p:spPr>
          <a:xfrm>
            <a:off x="8423038" y="2004248"/>
            <a:ext cx="3167738" cy="730433"/>
          </a:xfrm>
          <a:prstGeom prst="roundRect">
            <a:avLst/>
          </a:prstGeom>
          <a:noFill/>
          <a:ln>
            <a:solidFill>
              <a:srgbClr val="0111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solidFill>
                <a:schemeClr val="tx1">
                  <a:lumMod val="65000"/>
                  <a:lumOff val="35000"/>
                </a:schemeClr>
              </a:solidFill>
            </a:endParaRPr>
          </a:p>
          <a:p>
            <a:pPr algn="ctr"/>
            <a:r>
              <a:rPr lang="es-CO" dirty="0">
                <a:solidFill>
                  <a:schemeClr val="tx1">
                    <a:lumMod val="65000"/>
                    <a:lumOff val="35000"/>
                  </a:schemeClr>
                </a:solidFill>
              </a:rPr>
              <a:t>Resultado  </a:t>
            </a:r>
          </a:p>
          <a:p>
            <a:pPr algn="ctr"/>
            <a:endParaRPr lang="en-CA" dirty="0">
              <a:solidFill>
                <a:schemeClr val="tx1">
                  <a:lumMod val="65000"/>
                  <a:lumOff val="35000"/>
                </a:schemeClr>
              </a:solidFill>
            </a:endParaRPr>
          </a:p>
        </p:txBody>
      </p:sp>
      <p:sp>
        <p:nvSpPr>
          <p:cNvPr id="14" name="Rectángulo redondeado 13"/>
          <p:cNvSpPr/>
          <p:nvPr/>
        </p:nvSpPr>
        <p:spPr>
          <a:xfrm>
            <a:off x="1113312" y="3428650"/>
            <a:ext cx="1180870" cy="639370"/>
          </a:xfrm>
          <a:prstGeom prst="roundRect">
            <a:avLst/>
          </a:prstGeom>
          <a:noFill/>
          <a:ln>
            <a:solidFill>
              <a:srgbClr val="011185"/>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200" dirty="0">
                <a:solidFill>
                  <a:schemeClr val="tx1">
                    <a:lumMod val="50000"/>
                    <a:lumOff val="50000"/>
                  </a:schemeClr>
                </a:solidFill>
              </a:rPr>
              <a:t>Promoción y Prevención</a:t>
            </a:r>
          </a:p>
        </p:txBody>
      </p:sp>
      <p:sp>
        <p:nvSpPr>
          <p:cNvPr id="16" name="Rectángulo redondeado 15"/>
          <p:cNvSpPr/>
          <p:nvPr/>
        </p:nvSpPr>
        <p:spPr>
          <a:xfrm>
            <a:off x="2027366" y="543541"/>
            <a:ext cx="8604448" cy="933253"/>
          </a:xfrm>
          <a:prstGeom prst="roundRect">
            <a:avLst/>
          </a:prstGeom>
          <a:noFill/>
          <a:ln w="2857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2800" dirty="0">
              <a:solidFill>
                <a:schemeClr val="tx1">
                  <a:lumMod val="50000"/>
                  <a:lumOff val="50000"/>
                </a:schemeClr>
              </a:solidFill>
              <a:latin typeface="Calibri Light" panose="020F0302020204030204" pitchFamily="34" charset="0"/>
            </a:endParaRPr>
          </a:p>
          <a:p>
            <a:pPr algn="ctr"/>
            <a:r>
              <a:rPr lang="es-CO" sz="2800" dirty="0">
                <a:solidFill>
                  <a:schemeClr val="tx1">
                    <a:lumMod val="50000"/>
                    <a:lumOff val="50000"/>
                  </a:schemeClr>
                </a:solidFill>
                <a:latin typeface="Calibri Light" panose="020F0302020204030204" pitchFamily="34" charset="0"/>
              </a:rPr>
              <a:t>Historia Natural de la Enfermedad </a:t>
            </a:r>
          </a:p>
          <a:p>
            <a:pPr algn="ctr"/>
            <a:r>
              <a:rPr lang="es-CO" sz="2800" dirty="0">
                <a:solidFill>
                  <a:schemeClr val="tx1">
                    <a:lumMod val="50000"/>
                    <a:lumOff val="50000"/>
                  </a:schemeClr>
                </a:solidFill>
                <a:latin typeface="Calibri Light" panose="020F0302020204030204" pitchFamily="34" charset="0"/>
              </a:rPr>
              <a:t>  con Enfoque de Riesgo</a:t>
            </a:r>
          </a:p>
          <a:p>
            <a:pPr algn="ctr"/>
            <a:r>
              <a:rPr lang="es-CO" sz="2800" dirty="0">
                <a:solidFill>
                  <a:schemeClr val="tx1">
                    <a:lumMod val="50000"/>
                    <a:lumOff val="50000"/>
                  </a:schemeClr>
                </a:solidFill>
                <a:latin typeface="Calibri Light" panose="020F0302020204030204" pitchFamily="34" charset="0"/>
              </a:rPr>
              <a:t> </a:t>
            </a:r>
          </a:p>
          <a:p>
            <a:pPr algn="ctr"/>
            <a:endParaRPr lang="es-CO" sz="2800" dirty="0">
              <a:latin typeface="Calibri Light" panose="020F0302020204030204" pitchFamily="34" charset="0"/>
            </a:endParaRPr>
          </a:p>
        </p:txBody>
      </p:sp>
      <p:sp>
        <p:nvSpPr>
          <p:cNvPr id="17" name="Rectángulo redondeado 16"/>
          <p:cNvSpPr/>
          <p:nvPr/>
        </p:nvSpPr>
        <p:spPr>
          <a:xfrm>
            <a:off x="2680739" y="3428651"/>
            <a:ext cx="1276481" cy="675452"/>
          </a:xfrm>
          <a:prstGeom prst="roundRect">
            <a:avLst/>
          </a:prstGeom>
          <a:noFill/>
          <a:ln>
            <a:solidFill>
              <a:srgbClr val="011185"/>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200" dirty="0">
                <a:solidFill>
                  <a:schemeClr val="tx1">
                    <a:lumMod val="50000"/>
                    <a:lumOff val="50000"/>
                  </a:schemeClr>
                </a:solidFill>
              </a:rPr>
              <a:t>Diagnóstico</a:t>
            </a:r>
          </a:p>
        </p:txBody>
      </p:sp>
      <p:sp>
        <p:nvSpPr>
          <p:cNvPr id="18" name="Rectángulo redondeado 17"/>
          <p:cNvSpPr/>
          <p:nvPr/>
        </p:nvSpPr>
        <p:spPr>
          <a:xfrm>
            <a:off x="5367339" y="3428650"/>
            <a:ext cx="1563671" cy="486286"/>
          </a:xfrm>
          <a:prstGeom prst="roundRect">
            <a:avLst/>
          </a:prstGeom>
          <a:noFill/>
          <a:ln w="19050">
            <a:solidFill>
              <a:srgbClr val="011185"/>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400" dirty="0">
                <a:solidFill>
                  <a:schemeClr val="tx1">
                    <a:lumMod val="50000"/>
                    <a:lumOff val="50000"/>
                  </a:schemeClr>
                </a:solidFill>
              </a:rPr>
              <a:t>Tratamiento</a:t>
            </a:r>
          </a:p>
        </p:txBody>
      </p:sp>
      <p:sp>
        <p:nvSpPr>
          <p:cNvPr id="19" name="Rectángulo redondeado 18"/>
          <p:cNvSpPr/>
          <p:nvPr/>
        </p:nvSpPr>
        <p:spPr>
          <a:xfrm>
            <a:off x="8435959" y="3369748"/>
            <a:ext cx="1461001" cy="486286"/>
          </a:xfrm>
          <a:prstGeom prst="roundRect">
            <a:avLst/>
          </a:prstGeom>
          <a:noFill/>
          <a:ln>
            <a:solidFill>
              <a:srgbClr val="011185"/>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200" dirty="0">
                <a:solidFill>
                  <a:schemeClr val="tx1">
                    <a:lumMod val="50000"/>
                    <a:lumOff val="50000"/>
                  </a:schemeClr>
                </a:solidFill>
              </a:rPr>
              <a:t>Rehabilitación</a:t>
            </a:r>
            <a:endParaRPr lang="es-CO" sz="1100" dirty="0">
              <a:solidFill>
                <a:schemeClr val="tx1">
                  <a:lumMod val="50000"/>
                  <a:lumOff val="50000"/>
                </a:schemeClr>
              </a:solidFill>
            </a:endParaRPr>
          </a:p>
        </p:txBody>
      </p:sp>
      <p:sp>
        <p:nvSpPr>
          <p:cNvPr id="20" name="Rectángulo redondeado 19"/>
          <p:cNvSpPr/>
          <p:nvPr/>
        </p:nvSpPr>
        <p:spPr>
          <a:xfrm>
            <a:off x="10224840" y="3346802"/>
            <a:ext cx="1222139" cy="486286"/>
          </a:xfrm>
          <a:prstGeom prst="roundRect">
            <a:avLst/>
          </a:prstGeom>
          <a:noFill/>
          <a:ln>
            <a:solidFill>
              <a:srgbClr val="011185"/>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200" dirty="0">
                <a:solidFill>
                  <a:schemeClr val="tx1">
                    <a:lumMod val="50000"/>
                    <a:lumOff val="50000"/>
                  </a:schemeClr>
                </a:solidFill>
              </a:rPr>
              <a:t>Seguimiento</a:t>
            </a:r>
          </a:p>
        </p:txBody>
      </p:sp>
      <p:sp>
        <p:nvSpPr>
          <p:cNvPr id="21" name="CuadroTexto 20"/>
          <p:cNvSpPr txBox="1"/>
          <p:nvPr/>
        </p:nvSpPr>
        <p:spPr>
          <a:xfrm>
            <a:off x="1177100" y="4990331"/>
            <a:ext cx="2780120" cy="461665"/>
          </a:xfrm>
          <a:prstGeom prst="rect">
            <a:avLst/>
          </a:prstGeom>
          <a:noFill/>
        </p:spPr>
        <p:txBody>
          <a:bodyPr wrap="none" rtlCol="0">
            <a:spAutoFit/>
          </a:bodyPr>
          <a:lstStyle/>
          <a:p>
            <a:r>
              <a:rPr lang="es-CO" sz="2400" dirty="0">
                <a:solidFill>
                  <a:srgbClr val="011185"/>
                </a:solidFill>
                <a:latin typeface="+mn-lt"/>
              </a:rPr>
              <a:t>1° y 2° </a:t>
            </a:r>
            <a:r>
              <a:rPr lang="es-CO" dirty="0">
                <a:solidFill>
                  <a:schemeClr val="tx1">
                    <a:lumMod val="50000"/>
                    <a:lumOff val="50000"/>
                  </a:schemeClr>
                </a:solidFill>
                <a:latin typeface="+mn-lt"/>
              </a:rPr>
              <a:t>Nivel de atención</a:t>
            </a:r>
          </a:p>
        </p:txBody>
      </p:sp>
      <p:sp>
        <p:nvSpPr>
          <p:cNvPr id="24" name="CuadroTexto 23"/>
          <p:cNvSpPr txBox="1"/>
          <p:nvPr/>
        </p:nvSpPr>
        <p:spPr>
          <a:xfrm>
            <a:off x="5077631" y="4031614"/>
            <a:ext cx="2172390" cy="461665"/>
          </a:xfrm>
          <a:prstGeom prst="rect">
            <a:avLst/>
          </a:prstGeom>
          <a:noFill/>
        </p:spPr>
        <p:txBody>
          <a:bodyPr wrap="none" rtlCol="0">
            <a:spAutoFit/>
          </a:bodyPr>
          <a:lstStyle/>
          <a:p>
            <a:r>
              <a:rPr lang="es-CO" sz="2400" dirty="0">
                <a:solidFill>
                  <a:srgbClr val="011185"/>
                </a:solidFill>
                <a:latin typeface="+mn-lt"/>
              </a:rPr>
              <a:t>3° </a:t>
            </a:r>
            <a:r>
              <a:rPr lang="es-CO" dirty="0">
                <a:solidFill>
                  <a:schemeClr val="tx1">
                    <a:lumMod val="50000"/>
                    <a:lumOff val="50000"/>
                  </a:schemeClr>
                </a:solidFill>
                <a:latin typeface="+mn-lt"/>
              </a:rPr>
              <a:t>Nivel de atención</a:t>
            </a:r>
          </a:p>
        </p:txBody>
      </p:sp>
      <p:sp>
        <p:nvSpPr>
          <p:cNvPr id="25" name="Flecha abajo 24"/>
          <p:cNvSpPr/>
          <p:nvPr/>
        </p:nvSpPr>
        <p:spPr>
          <a:xfrm>
            <a:off x="2354984" y="4353021"/>
            <a:ext cx="230636" cy="431117"/>
          </a:xfrm>
          <a:prstGeom prst="downArrow">
            <a:avLst/>
          </a:prstGeom>
          <a:solidFill>
            <a:srgbClr val="FF7037"/>
          </a:solidFill>
          <a:ln>
            <a:solidFill>
              <a:srgbClr val="FF70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grpSp>
        <p:nvGrpSpPr>
          <p:cNvPr id="3" name="Grupo 38"/>
          <p:cNvGrpSpPr/>
          <p:nvPr/>
        </p:nvGrpSpPr>
        <p:grpSpPr>
          <a:xfrm>
            <a:off x="1671091" y="4196990"/>
            <a:ext cx="1598423" cy="87954"/>
            <a:chOff x="795876" y="3754240"/>
            <a:chExt cx="2131230" cy="87954"/>
          </a:xfrm>
          <a:solidFill>
            <a:srgbClr val="FF7037"/>
          </a:solidFill>
        </p:grpSpPr>
        <p:cxnSp>
          <p:nvCxnSpPr>
            <p:cNvPr id="27" name="Conector recto 26"/>
            <p:cNvCxnSpPr/>
            <p:nvPr/>
          </p:nvCxnSpPr>
          <p:spPr>
            <a:xfrm>
              <a:off x="895547" y="3798217"/>
              <a:ext cx="1931888" cy="0"/>
            </a:xfrm>
            <a:prstGeom prst="line">
              <a:avLst/>
            </a:prstGeom>
            <a:grpFill/>
            <a:ln w="38100">
              <a:solidFill>
                <a:srgbClr val="FF7037"/>
              </a:solidFill>
            </a:ln>
          </p:spPr>
          <p:style>
            <a:lnRef idx="1">
              <a:schemeClr val="accent1"/>
            </a:lnRef>
            <a:fillRef idx="0">
              <a:schemeClr val="accent1"/>
            </a:fillRef>
            <a:effectRef idx="0">
              <a:schemeClr val="accent1"/>
            </a:effectRef>
            <a:fontRef idx="minor">
              <a:schemeClr val="tx1"/>
            </a:fontRef>
          </p:style>
        </p:cxnSp>
        <p:sp>
          <p:nvSpPr>
            <p:cNvPr id="28" name="Elipse 27"/>
            <p:cNvSpPr/>
            <p:nvPr/>
          </p:nvSpPr>
          <p:spPr>
            <a:xfrm>
              <a:off x="795876" y="3754240"/>
              <a:ext cx="106576" cy="87954"/>
            </a:xfrm>
            <a:prstGeom prst="ellipse">
              <a:avLst/>
            </a:prstGeom>
            <a:grpFill/>
            <a:ln>
              <a:solidFill>
                <a:srgbClr val="FF70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9" name="Elipse 28"/>
            <p:cNvSpPr/>
            <p:nvPr/>
          </p:nvSpPr>
          <p:spPr>
            <a:xfrm>
              <a:off x="2820530" y="3754240"/>
              <a:ext cx="106576" cy="87954"/>
            </a:xfrm>
            <a:prstGeom prst="ellipse">
              <a:avLst/>
            </a:prstGeom>
            <a:grpFill/>
            <a:ln>
              <a:solidFill>
                <a:srgbClr val="FF70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grpSp>
      <p:cxnSp>
        <p:nvCxnSpPr>
          <p:cNvPr id="33" name="Conector recto 32"/>
          <p:cNvCxnSpPr/>
          <p:nvPr/>
        </p:nvCxnSpPr>
        <p:spPr>
          <a:xfrm>
            <a:off x="1721939" y="3279899"/>
            <a:ext cx="1496727" cy="0"/>
          </a:xfrm>
          <a:prstGeom prst="line">
            <a:avLst/>
          </a:prstGeom>
          <a:ln w="38100">
            <a:solidFill>
              <a:srgbClr val="FF7037"/>
            </a:solidFill>
          </a:ln>
        </p:spPr>
        <p:style>
          <a:lnRef idx="1">
            <a:schemeClr val="accent1"/>
          </a:lnRef>
          <a:fillRef idx="0">
            <a:schemeClr val="accent1"/>
          </a:fillRef>
          <a:effectRef idx="0">
            <a:schemeClr val="accent1"/>
          </a:effectRef>
          <a:fontRef idx="minor">
            <a:schemeClr val="tx1"/>
          </a:fontRef>
        </p:style>
      </p:cxnSp>
      <p:cxnSp>
        <p:nvCxnSpPr>
          <p:cNvPr id="35" name="Conector recto 34"/>
          <p:cNvCxnSpPr/>
          <p:nvPr/>
        </p:nvCxnSpPr>
        <p:spPr>
          <a:xfrm>
            <a:off x="3216016" y="3262322"/>
            <a:ext cx="0" cy="166334"/>
          </a:xfrm>
          <a:prstGeom prst="line">
            <a:avLst/>
          </a:prstGeom>
          <a:ln w="38100">
            <a:solidFill>
              <a:srgbClr val="FF7037"/>
            </a:solidFill>
          </a:ln>
        </p:spPr>
        <p:style>
          <a:lnRef idx="1">
            <a:schemeClr val="accent1"/>
          </a:lnRef>
          <a:fillRef idx="0">
            <a:schemeClr val="accent1"/>
          </a:fillRef>
          <a:effectRef idx="0">
            <a:schemeClr val="accent1"/>
          </a:effectRef>
          <a:fontRef idx="minor">
            <a:schemeClr val="tx1"/>
          </a:fontRef>
        </p:style>
      </p:cxnSp>
      <p:cxnSp>
        <p:nvCxnSpPr>
          <p:cNvPr id="37" name="Conector recto 36"/>
          <p:cNvCxnSpPr/>
          <p:nvPr/>
        </p:nvCxnSpPr>
        <p:spPr>
          <a:xfrm>
            <a:off x="1711066" y="3262322"/>
            <a:ext cx="0" cy="166334"/>
          </a:xfrm>
          <a:prstGeom prst="line">
            <a:avLst/>
          </a:prstGeom>
          <a:ln w="38100">
            <a:solidFill>
              <a:srgbClr val="FF7037"/>
            </a:solidFill>
          </a:ln>
        </p:spPr>
        <p:style>
          <a:lnRef idx="1">
            <a:schemeClr val="accent1"/>
          </a:lnRef>
          <a:fillRef idx="0">
            <a:schemeClr val="accent1"/>
          </a:fillRef>
          <a:effectRef idx="0">
            <a:schemeClr val="accent1"/>
          </a:effectRef>
          <a:fontRef idx="minor">
            <a:schemeClr val="tx1"/>
          </a:fontRef>
        </p:style>
      </p:cxnSp>
      <p:sp>
        <p:nvSpPr>
          <p:cNvPr id="40" name="CuadroTexto 39"/>
          <p:cNvSpPr txBox="1"/>
          <p:nvPr/>
        </p:nvSpPr>
        <p:spPr>
          <a:xfrm>
            <a:off x="8666860" y="4934185"/>
            <a:ext cx="2780120" cy="461665"/>
          </a:xfrm>
          <a:prstGeom prst="rect">
            <a:avLst/>
          </a:prstGeom>
          <a:noFill/>
        </p:spPr>
        <p:txBody>
          <a:bodyPr wrap="none" rtlCol="0">
            <a:spAutoFit/>
          </a:bodyPr>
          <a:lstStyle/>
          <a:p>
            <a:r>
              <a:rPr lang="es-CO" sz="2400" dirty="0">
                <a:solidFill>
                  <a:srgbClr val="011185"/>
                </a:solidFill>
                <a:latin typeface="+mn-lt"/>
              </a:rPr>
              <a:t>1° y 2° </a:t>
            </a:r>
            <a:r>
              <a:rPr lang="es-CO" dirty="0">
                <a:solidFill>
                  <a:schemeClr val="tx1">
                    <a:lumMod val="50000"/>
                    <a:lumOff val="50000"/>
                  </a:schemeClr>
                </a:solidFill>
                <a:latin typeface="+mn-lt"/>
              </a:rPr>
              <a:t>Nivel de atención</a:t>
            </a:r>
          </a:p>
        </p:txBody>
      </p:sp>
      <p:sp>
        <p:nvSpPr>
          <p:cNvPr id="41" name="Flecha abajo 40"/>
          <p:cNvSpPr/>
          <p:nvPr/>
        </p:nvSpPr>
        <p:spPr>
          <a:xfrm>
            <a:off x="9915045" y="4391015"/>
            <a:ext cx="230636" cy="431117"/>
          </a:xfrm>
          <a:prstGeom prst="downArrow">
            <a:avLst/>
          </a:prstGeom>
          <a:solidFill>
            <a:srgbClr val="FF7037"/>
          </a:solidFill>
          <a:ln>
            <a:solidFill>
              <a:srgbClr val="FF70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grpSp>
        <p:nvGrpSpPr>
          <p:cNvPr id="4" name="Grupo 41"/>
          <p:cNvGrpSpPr/>
          <p:nvPr/>
        </p:nvGrpSpPr>
        <p:grpSpPr>
          <a:xfrm>
            <a:off x="9213250" y="4234984"/>
            <a:ext cx="1598423" cy="87954"/>
            <a:chOff x="795876" y="3754240"/>
            <a:chExt cx="2131230" cy="87954"/>
          </a:xfrm>
          <a:solidFill>
            <a:srgbClr val="FF7037"/>
          </a:solidFill>
        </p:grpSpPr>
        <p:cxnSp>
          <p:nvCxnSpPr>
            <p:cNvPr id="43" name="Conector recto 42"/>
            <p:cNvCxnSpPr/>
            <p:nvPr/>
          </p:nvCxnSpPr>
          <p:spPr>
            <a:xfrm>
              <a:off x="895547" y="3798217"/>
              <a:ext cx="1931888" cy="0"/>
            </a:xfrm>
            <a:prstGeom prst="line">
              <a:avLst/>
            </a:prstGeom>
            <a:grpFill/>
            <a:ln w="38100">
              <a:solidFill>
                <a:srgbClr val="FF7037"/>
              </a:solidFill>
            </a:ln>
          </p:spPr>
          <p:style>
            <a:lnRef idx="1">
              <a:schemeClr val="accent1"/>
            </a:lnRef>
            <a:fillRef idx="0">
              <a:schemeClr val="accent1"/>
            </a:fillRef>
            <a:effectRef idx="0">
              <a:schemeClr val="accent1"/>
            </a:effectRef>
            <a:fontRef idx="minor">
              <a:schemeClr val="tx1"/>
            </a:fontRef>
          </p:style>
        </p:cxnSp>
        <p:sp>
          <p:nvSpPr>
            <p:cNvPr id="44" name="Elipse 43"/>
            <p:cNvSpPr/>
            <p:nvPr/>
          </p:nvSpPr>
          <p:spPr>
            <a:xfrm>
              <a:off x="795876" y="3754240"/>
              <a:ext cx="106576" cy="87954"/>
            </a:xfrm>
            <a:prstGeom prst="ellipse">
              <a:avLst/>
            </a:prstGeom>
            <a:grpFill/>
            <a:ln>
              <a:solidFill>
                <a:srgbClr val="FF70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5" name="Elipse 44"/>
            <p:cNvSpPr/>
            <p:nvPr/>
          </p:nvSpPr>
          <p:spPr>
            <a:xfrm>
              <a:off x="2820530" y="3754240"/>
              <a:ext cx="106576" cy="87954"/>
            </a:xfrm>
            <a:prstGeom prst="ellipse">
              <a:avLst/>
            </a:prstGeom>
            <a:grpFill/>
            <a:ln>
              <a:solidFill>
                <a:srgbClr val="FF70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grpSp>
      <p:grpSp>
        <p:nvGrpSpPr>
          <p:cNvPr id="7" name="Grupo 49"/>
          <p:cNvGrpSpPr/>
          <p:nvPr/>
        </p:nvGrpSpPr>
        <p:grpSpPr>
          <a:xfrm>
            <a:off x="9270580" y="3198052"/>
            <a:ext cx="1504950" cy="166334"/>
            <a:chOff x="9426263" y="2947802"/>
            <a:chExt cx="2006600" cy="166334"/>
          </a:xfrm>
          <a:solidFill>
            <a:srgbClr val="FF7037"/>
          </a:solidFill>
        </p:grpSpPr>
        <p:cxnSp>
          <p:nvCxnSpPr>
            <p:cNvPr id="47" name="Conector recto 46"/>
            <p:cNvCxnSpPr/>
            <p:nvPr/>
          </p:nvCxnSpPr>
          <p:spPr>
            <a:xfrm>
              <a:off x="9437227" y="2964681"/>
              <a:ext cx="1995636" cy="0"/>
            </a:xfrm>
            <a:prstGeom prst="line">
              <a:avLst/>
            </a:prstGeom>
            <a:grpFill/>
            <a:ln w="38100">
              <a:solidFill>
                <a:srgbClr val="FF7037"/>
              </a:solidFill>
            </a:ln>
          </p:spPr>
          <p:style>
            <a:lnRef idx="1">
              <a:schemeClr val="accent1"/>
            </a:lnRef>
            <a:fillRef idx="0">
              <a:schemeClr val="accent1"/>
            </a:fillRef>
            <a:effectRef idx="0">
              <a:schemeClr val="accent1"/>
            </a:effectRef>
            <a:fontRef idx="minor">
              <a:schemeClr val="tx1"/>
            </a:fontRef>
          </p:style>
        </p:cxnSp>
        <p:cxnSp>
          <p:nvCxnSpPr>
            <p:cNvPr id="48" name="Conector recto 47"/>
            <p:cNvCxnSpPr/>
            <p:nvPr/>
          </p:nvCxnSpPr>
          <p:spPr>
            <a:xfrm>
              <a:off x="11432863" y="2947802"/>
              <a:ext cx="0" cy="166334"/>
            </a:xfrm>
            <a:prstGeom prst="line">
              <a:avLst/>
            </a:prstGeom>
            <a:grpFill/>
            <a:ln w="38100">
              <a:solidFill>
                <a:srgbClr val="FF7037"/>
              </a:solidFill>
            </a:ln>
          </p:spPr>
          <p:style>
            <a:lnRef idx="1">
              <a:schemeClr val="accent1"/>
            </a:lnRef>
            <a:fillRef idx="0">
              <a:schemeClr val="accent1"/>
            </a:fillRef>
            <a:effectRef idx="0">
              <a:schemeClr val="accent1"/>
            </a:effectRef>
            <a:fontRef idx="minor">
              <a:schemeClr val="tx1"/>
            </a:fontRef>
          </p:style>
        </p:cxnSp>
        <p:cxnSp>
          <p:nvCxnSpPr>
            <p:cNvPr id="49" name="Conector recto 48"/>
            <p:cNvCxnSpPr/>
            <p:nvPr/>
          </p:nvCxnSpPr>
          <p:spPr>
            <a:xfrm>
              <a:off x="9426263" y="2947802"/>
              <a:ext cx="0" cy="166334"/>
            </a:xfrm>
            <a:prstGeom prst="line">
              <a:avLst/>
            </a:prstGeom>
            <a:grpFill/>
            <a:ln w="38100">
              <a:solidFill>
                <a:srgbClr val="FF7037"/>
              </a:solidFill>
            </a:ln>
          </p:spPr>
          <p:style>
            <a:lnRef idx="1">
              <a:schemeClr val="accent1"/>
            </a:lnRef>
            <a:fillRef idx="0">
              <a:schemeClr val="accent1"/>
            </a:fillRef>
            <a:effectRef idx="0">
              <a:schemeClr val="accent1"/>
            </a:effectRef>
            <a:fontRef idx="minor">
              <a:schemeClr val="tx1"/>
            </a:fontRef>
          </p:style>
        </p:cxnSp>
      </p:grpSp>
      <p:sp>
        <p:nvSpPr>
          <p:cNvPr id="52" name="Flecha abajo 51"/>
          <p:cNvSpPr/>
          <p:nvPr/>
        </p:nvSpPr>
        <p:spPr>
          <a:xfrm>
            <a:off x="6032844" y="2872498"/>
            <a:ext cx="232661" cy="341908"/>
          </a:xfrm>
          <a:prstGeom prst="downArrow">
            <a:avLst/>
          </a:prstGeom>
          <a:solidFill>
            <a:srgbClr val="FF7037"/>
          </a:solidFill>
          <a:ln>
            <a:solidFill>
              <a:srgbClr val="FF70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cxnSp>
        <p:nvCxnSpPr>
          <p:cNvPr id="55" name="Conector recto 54"/>
          <p:cNvCxnSpPr/>
          <p:nvPr/>
        </p:nvCxnSpPr>
        <p:spPr>
          <a:xfrm>
            <a:off x="10006907" y="2703522"/>
            <a:ext cx="0" cy="510884"/>
          </a:xfrm>
          <a:prstGeom prst="line">
            <a:avLst/>
          </a:prstGeom>
          <a:ln w="38100">
            <a:solidFill>
              <a:srgbClr val="FF7037"/>
            </a:solidFill>
          </a:ln>
        </p:spPr>
        <p:style>
          <a:lnRef idx="1">
            <a:schemeClr val="accent1"/>
          </a:lnRef>
          <a:fillRef idx="0">
            <a:schemeClr val="accent1"/>
          </a:fillRef>
          <a:effectRef idx="0">
            <a:schemeClr val="accent1"/>
          </a:effectRef>
          <a:fontRef idx="minor">
            <a:schemeClr val="tx1"/>
          </a:fontRef>
        </p:style>
      </p:cxnSp>
      <p:sp>
        <p:nvSpPr>
          <p:cNvPr id="38" name="Rectángulo redondeado 16"/>
          <p:cNvSpPr/>
          <p:nvPr/>
        </p:nvSpPr>
        <p:spPr>
          <a:xfrm>
            <a:off x="1703747" y="6209243"/>
            <a:ext cx="1926434" cy="465285"/>
          </a:xfrm>
          <a:prstGeom prst="roundRect">
            <a:avLst/>
          </a:prstGeom>
          <a:noFill/>
          <a:ln>
            <a:solidFill>
              <a:srgbClr val="011185"/>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600" b="1" dirty="0">
                <a:solidFill>
                  <a:schemeClr val="tx1">
                    <a:lumMod val="50000"/>
                    <a:lumOff val="50000"/>
                  </a:schemeClr>
                </a:solidFill>
              </a:rPr>
              <a:t>Riesgo primario </a:t>
            </a:r>
          </a:p>
        </p:txBody>
      </p:sp>
      <p:sp>
        <p:nvSpPr>
          <p:cNvPr id="39" name="Rectángulo redondeado 16"/>
          <p:cNvSpPr/>
          <p:nvPr/>
        </p:nvSpPr>
        <p:spPr>
          <a:xfrm>
            <a:off x="5375102" y="6209242"/>
            <a:ext cx="1985523" cy="465285"/>
          </a:xfrm>
          <a:prstGeom prst="roundRect">
            <a:avLst/>
          </a:prstGeom>
          <a:noFill/>
          <a:ln>
            <a:solidFill>
              <a:srgbClr val="011185"/>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b="1" dirty="0">
                <a:solidFill>
                  <a:schemeClr val="bg2">
                    <a:lumMod val="50000"/>
                  </a:schemeClr>
                </a:solidFill>
              </a:rPr>
              <a:t>Riesgo Técnico  </a:t>
            </a:r>
          </a:p>
        </p:txBody>
      </p:sp>
      <p:grpSp>
        <p:nvGrpSpPr>
          <p:cNvPr id="46" name="Grupo 41"/>
          <p:cNvGrpSpPr/>
          <p:nvPr/>
        </p:nvGrpSpPr>
        <p:grpSpPr>
          <a:xfrm>
            <a:off x="5124009" y="5678896"/>
            <a:ext cx="2182743" cy="120106"/>
            <a:chOff x="795876" y="3754240"/>
            <a:chExt cx="2131230" cy="87954"/>
          </a:xfrm>
          <a:solidFill>
            <a:srgbClr val="FF7037"/>
          </a:solidFill>
        </p:grpSpPr>
        <p:cxnSp>
          <p:nvCxnSpPr>
            <p:cNvPr id="50" name="Conector recto 49"/>
            <p:cNvCxnSpPr/>
            <p:nvPr/>
          </p:nvCxnSpPr>
          <p:spPr>
            <a:xfrm>
              <a:off x="895547" y="3798217"/>
              <a:ext cx="1931888" cy="0"/>
            </a:xfrm>
            <a:prstGeom prst="line">
              <a:avLst/>
            </a:prstGeom>
            <a:grpFill/>
            <a:ln w="38100">
              <a:solidFill>
                <a:srgbClr val="FF7037"/>
              </a:solidFill>
            </a:ln>
          </p:spPr>
          <p:style>
            <a:lnRef idx="1">
              <a:schemeClr val="accent1"/>
            </a:lnRef>
            <a:fillRef idx="0">
              <a:schemeClr val="accent1"/>
            </a:fillRef>
            <a:effectRef idx="0">
              <a:schemeClr val="accent1"/>
            </a:effectRef>
            <a:fontRef idx="minor">
              <a:schemeClr val="tx1"/>
            </a:fontRef>
          </p:style>
        </p:cxnSp>
        <p:sp>
          <p:nvSpPr>
            <p:cNvPr id="51" name="Elipse 50"/>
            <p:cNvSpPr/>
            <p:nvPr/>
          </p:nvSpPr>
          <p:spPr>
            <a:xfrm>
              <a:off x="795876" y="3754240"/>
              <a:ext cx="106576" cy="87954"/>
            </a:xfrm>
            <a:prstGeom prst="ellipse">
              <a:avLst/>
            </a:prstGeom>
            <a:grpFill/>
            <a:ln>
              <a:solidFill>
                <a:srgbClr val="FF70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3" name="Elipse 52"/>
            <p:cNvSpPr/>
            <p:nvPr/>
          </p:nvSpPr>
          <p:spPr>
            <a:xfrm>
              <a:off x="2820530" y="3754240"/>
              <a:ext cx="106576" cy="87954"/>
            </a:xfrm>
            <a:prstGeom prst="ellipse">
              <a:avLst/>
            </a:prstGeom>
            <a:grpFill/>
            <a:ln>
              <a:solidFill>
                <a:srgbClr val="FF70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grpSp>
      <p:pic>
        <p:nvPicPr>
          <p:cNvPr id="8" name="Imagen 7"/>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948885" y="4596511"/>
            <a:ext cx="565717" cy="1001447"/>
          </a:xfrm>
          <a:prstGeom prst="rect">
            <a:avLst/>
          </a:prstGeom>
        </p:spPr>
      </p:pic>
      <p:sp>
        <p:nvSpPr>
          <p:cNvPr id="54" name="Rectángulo redondeado 16"/>
          <p:cNvSpPr/>
          <p:nvPr/>
        </p:nvSpPr>
        <p:spPr>
          <a:xfrm>
            <a:off x="1170393" y="5451996"/>
            <a:ext cx="3080825" cy="511881"/>
          </a:xfrm>
          <a:prstGeom prst="roundRect">
            <a:avLst>
              <a:gd name="adj" fmla="val 34010"/>
            </a:avLst>
          </a:prstGeom>
          <a:noFill/>
          <a:ln>
            <a:solidFill>
              <a:srgbClr val="011185"/>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600" b="1" dirty="0">
                <a:solidFill>
                  <a:schemeClr val="bg2">
                    <a:lumMod val="50000"/>
                  </a:schemeClr>
                </a:solidFill>
              </a:rPr>
              <a:t>Determinantes de  la salud </a:t>
            </a:r>
          </a:p>
        </p:txBody>
      </p:sp>
      <p:cxnSp>
        <p:nvCxnSpPr>
          <p:cNvPr id="26" name="Conector recto 25"/>
          <p:cNvCxnSpPr/>
          <p:nvPr/>
        </p:nvCxnSpPr>
        <p:spPr>
          <a:xfrm>
            <a:off x="2470302" y="2736669"/>
            <a:ext cx="0" cy="556152"/>
          </a:xfrm>
          <a:prstGeom prst="line">
            <a:avLst/>
          </a:prstGeom>
          <a:ln w="38100">
            <a:solidFill>
              <a:srgbClr val="FF7037"/>
            </a:solidFill>
          </a:ln>
        </p:spPr>
        <p:style>
          <a:lnRef idx="1">
            <a:schemeClr val="accent1"/>
          </a:lnRef>
          <a:fillRef idx="0">
            <a:schemeClr val="accent1"/>
          </a:fillRef>
          <a:effectRef idx="0">
            <a:schemeClr val="accent1"/>
          </a:effectRef>
          <a:fontRef idx="minor">
            <a:schemeClr val="tx1"/>
          </a:fontRef>
        </p:style>
      </p:cxnSp>
      <p:sp>
        <p:nvSpPr>
          <p:cNvPr id="5" name="CuadroTexto 4"/>
          <p:cNvSpPr txBox="1"/>
          <p:nvPr/>
        </p:nvSpPr>
        <p:spPr>
          <a:xfrm>
            <a:off x="7524740" y="6242372"/>
            <a:ext cx="4606426" cy="307777"/>
          </a:xfrm>
          <a:prstGeom prst="rect">
            <a:avLst/>
          </a:prstGeom>
          <a:noFill/>
        </p:spPr>
        <p:txBody>
          <a:bodyPr wrap="square" rtlCol="0">
            <a:spAutoFit/>
          </a:bodyPr>
          <a:lstStyle/>
          <a:p>
            <a:r>
              <a:rPr lang="es-CO" sz="1400" dirty="0">
                <a:solidFill>
                  <a:schemeClr val="tx1">
                    <a:lumMod val="65000"/>
                    <a:lumOff val="35000"/>
                  </a:schemeClr>
                </a:solidFill>
                <a:latin typeface="+mn-lt"/>
              </a:rPr>
              <a:t>Adaptado de </a:t>
            </a:r>
            <a:r>
              <a:rPr lang="es-CO" sz="1400" dirty="0" err="1">
                <a:solidFill>
                  <a:schemeClr val="tx1">
                    <a:lumMod val="65000"/>
                    <a:lumOff val="35000"/>
                  </a:schemeClr>
                </a:solidFill>
                <a:latin typeface="+mn-lt"/>
              </a:rPr>
              <a:t>Leavell</a:t>
            </a:r>
            <a:r>
              <a:rPr lang="es-CO" sz="1400" dirty="0">
                <a:solidFill>
                  <a:schemeClr val="tx1">
                    <a:lumMod val="65000"/>
                    <a:lumOff val="35000"/>
                  </a:schemeClr>
                </a:solidFill>
                <a:latin typeface="+mn-lt"/>
              </a:rPr>
              <a:t> y Clark. </a:t>
            </a:r>
            <a:r>
              <a:rPr lang="es-CO" sz="1400" dirty="0" err="1">
                <a:solidFill>
                  <a:schemeClr val="tx1">
                    <a:lumMod val="65000"/>
                    <a:lumOff val="35000"/>
                  </a:schemeClr>
                </a:solidFill>
                <a:latin typeface="+mn-lt"/>
              </a:rPr>
              <a:t>Preventive</a:t>
            </a:r>
            <a:r>
              <a:rPr lang="es-CO" sz="1400" dirty="0">
                <a:solidFill>
                  <a:schemeClr val="tx1">
                    <a:lumMod val="65000"/>
                    <a:lumOff val="35000"/>
                  </a:schemeClr>
                </a:solidFill>
                <a:latin typeface="+mn-lt"/>
              </a:rPr>
              <a:t> Medicine.1965</a:t>
            </a:r>
          </a:p>
        </p:txBody>
      </p:sp>
      <p:pic>
        <p:nvPicPr>
          <p:cNvPr id="59" name="Imagen 58">
            <a:extLst>
              <a:ext uri="{FF2B5EF4-FFF2-40B4-BE49-F238E27FC236}">
                <a16:creationId xmlns:a16="http://schemas.microsoft.com/office/drawing/2014/main" id="{B42052A9-A1D8-4645-AAD7-55016637B4DC}"/>
              </a:ext>
            </a:extLst>
          </p:cNvPr>
          <p:cNvPicPr>
            <a:picLocks noChangeAspect="1"/>
          </p:cNvPicPr>
          <p:nvPr/>
        </p:nvPicPr>
        <p:blipFill rotWithShape="1">
          <a:blip r:embed="rId4"/>
          <a:srcRect b="8571"/>
          <a:stretch/>
        </p:blipFill>
        <p:spPr>
          <a:xfrm>
            <a:off x="10016197" y="79564"/>
            <a:ext cx="2114969" cy="595685"/>
          </a:xfrm>
          <a:prstGeom prst="rect">
            <a:avLst/>
          </a:prstGeom>
        </p:spPr>
      </p:pic>
      <p:sp>
        <p:nvSpPr>
          <p:cNvPr id="60" name="2 Rectángulo redondeado">
            <a:extLst>
              <a:ext uri="{FF2B5EF4-FFF2-40B4-BE49-F238E27FC236}">
                <a16:creationId xmlns:a16="http://schemas.microsoft.com/office/drawing/2014/main" id="{FB0B4457-78F7-47C1-9FD3-8C913D0E7718}"/>
              </a:ext>
            </a:extLst>
          </p:cNvPr>
          <p:cNvSpPr/>
          <p:nvPr/>
        </p:nvSpPr>
        <p:spPr>
          <a:xfrm>
            <a:off x="0" y="58118"/>
            <a:ext cx="10016197" cy="1410418"/>
          </a:xfrm>
          <a:prstGeom prst="roundRect">
            <a:avLst>
              <a:gd name="adj" fmla="val 10000"/>
            </a:avLst>
          </a:prstGeom>
          <a:solidFill>
            <a:srgbClr val="003955"/>
          </a:solidFill>
          <a:ln w="174625" cmpd="thinThick">
            <a:noFill/>
          </a:ln>
        </p:spPr>
        <p:txBody>
          <a:bodyPr/>
          <a:lstStyle/>
          <a:p>
            <a:pPr lvl="0" algn="ctr" eaLnBrk="1" fontAlgn="auto" hangingPunct="1">
              <a:spcAft>
                <a:spcPts val="0"/>
              </a:spcAft>
              <a:defRPr/>
            </a:pPr>
            <a:r>
              <a:rPr lang="es-CO" sz="3200" b="1" dirty="0">
                <a:solidFill>
                  <a:schemeClr val="bg1"/>
                </a:solidFill>
                <a:latin typeface="+mn-lt"/>
              </a:rPr>
              <a:t>Historia Natural de la Enfermedad con Enfoque de Riesgo </a:t>
            </a:r>
          </a:p>
        </p:txBody>
      </p:sp>
    </p:spTree>
    <p:extLst>
      <p:ext uri="{BB962C8B-B14F-4D97-AF65-F5344CB8AC3E}">
        <p14:creationId xmlns:p14="http://schemas.microsoft.com/office/powerpoint/2010/main" val="3969267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p:cNvSpPr txBox="1"/>
          <p:nvPr/>
        </p:nvSpPr>
        <p:spPr>
          <a:xfrm>
            <a:off x="1885759" y="1435197"/>
            <a:ext cx="1120111" cy="523218"/>
          </a:xfrm>
          <a:prstGeom prst="rect">
            <a:avLst/>
          </a:prstGeom>
          <a:noFill/>
        </p:spPr>
        <p:txBody>
          <a:bodyPr wrap="none" lIns="91438" tIns="45719" rIns="91438" bIns="45719" rtlCol="0">
            <a:spAutoFit/>
          </a:bodyPr>
          <a:lstStyle>
            <a:defPPr>
              <a:defRPr lang="es-CO"/>
            </a:defPPr>
            <a:lvl1pPr>
              <a:defRPr sz="2800" b="1">
                <a:solidFill>
                  <a:schemeClr val="accent2">
                    <a:lumMod val="75000"/>
                  </a:schemeClr>
                </a:solidFill>
                <a:latin typeface="Tw Cen MT"/>
              </a:defRPr>
            </a:lvl1pPr>
          </a:lstStyle>
          <a:p>
            <a:r>
              <a:rPr lang="es-CO" dirty="0">
                <a:latin typeface="+mj-lt"/>
              </a:rPr>
              <a:t>SALUD</a:t>
            </a:r>
          </a:p>
        </p:txBody>
      </p:sp>
      <p:sp>
        <p:nvSpPr>
          <p:cNvPr id="4" name="CuadroTexto 3"/>
          <p:cNvSpPr txBox="1"/>
          <p:nvPr/>
        </p:nvSpPr>
        <p:spPr>
          <a:xfrm>
            <a:off x="6925556" y="1435197"/>
            <a:ext cx="2273054" cy="523218"/>
          </a:xfrm>
          <a:prstGeom prst="rect">
            <a:avLst/>
          </a:prstGeom>
          <a:noFill/>
        </p:spPr>
        <p:txBody>
          <a:bodyPr wrap="none" lIns="91438" tIns="45719" rIns="91438" bIns="45719" rtlCol="0">
            <a:spAutoFit/>
          </a:bodyPr>
          <a:lstStyle/>
          <a:p>
            <a:r>
              <a:rPr lang="es-CO" sz="2800" b="1" dirty="0">
                <a:solidFill>
                  <a:schemeClr val="accent2">
                    <a:lumMod val="75000"/>
                  </a:schemeClr>
                </a:solidFill>
                <a:latin typeface="+mj-lt"/>
              </a:rPr>
              <a:t>ENFERMEDAD</a:t>
            </a:r>
          </a:p>
        </p:txBody>
      </p:sp>
      <p:sp>
        <p:nvSpPr>
          <p:cNvPr id="5" name="CuadroTexto 4"/>
          <p:cNvSpPr txBox="1"/>
          <p:nvPr/>
        </p:nvSpPr>
        <p:spPr>
          <a:xfrm>
            <a:off x="734114" y="2243359"/>
            <a:ext cx="951282" cy="384719"/>
          </a:xfrm>
          <a:prstGeom prst="rect">
            <a:avLst/>
          </a:prstGeom>
          <a:noFill/>
        </p:spPr>
        <p:txBody>
          <a:bodyPr wrap="none" lIns="91438" tIns="45719" rIns="91438" bIns="45719" rtlCol="0">
            <a:spAutoFit/>
          </a:bodyPr>
          <a:lstStyle/>
          <a:p>
            <a:r>
              <a:rPr lang="es-CO" b="1" dirty="0">
                <a:solidFill>
                  <a:schemeClr val="accent6">
                    <a:lumMod val="75000"/>
                  </a:schemeClr>
                </a:solidFill>
                <a:latin typeface="+mj-lt"/>
              </a:rPr>
              <a:t>Óptima </a:t>
            </a:r>
          </a:p>
        </p:txBody>
      </p:sp>
      <p:sp>
        <p:nvSpPr>
          <p:cNvPr id="6" name="CuadroTexto 5"/>
          <p:cNvSpPr txBox="1"/>
          <p:nvPr/>
        </p:nvSpPr>
        <p:spPr>
          <a:xfrm>
            <a:off x="2406851" y="2222560"/>
            <a:ext cx="1362870" cy="384719"/>
          </a:xfrm>
          <a:prstGeom prst="rect">
            <a:avLst/>
          </a:prstGeom>
          <a:noFill/>
        </p:spPr>
        <p:txBody>
          <a:bodyPr wrap="none" lIns="91438" tIns="45719" rIns="91438" bIns="45719" rtlCol="0">
            <a:spAutoFit/>
          </a:bodyPr>
          <a:lstStyle>
            <a:defPPr>
              <a:defRPr lang="es-CO"/>
            </a:defPPr>
            <a:lvl1pPr>
              <a:defRPr b="1">
                <a:solidFill>
                  <a:schemeClr val="accent6">
                    <a:lumMod val="75000"/>
                  </a:schemeClr>
                </a:solidFill>
                <a:latin typeface="Tw Cen MT"/>
              </a:defRPr>
            </a:lvl1pPr>
          </a:lstStyle>
          <a:p>
            <a:r>
              <a:rPr lang="es-CO" dirty="0">
                <a:latin typeface="+mj-lt"/>
              </a:rPr>
              <a:t>Disminuida  </a:t>
            </a:r>
          </a:p>
        </p:txBody>
      </p:sp>
      <p:sp>
        <p:nvSpPr>
          <p:cNvPr id="7" name="CuadroTexto 6"/>
          <p:cNvSpPr txBox="1"/>
          <p:nvPr/>
        </p:nvSpPr>
        <p:spPr>
          <a:xfrm>
            <a:off x="4805739" y="2215683"/>
            <a:ext cx="1220202" cy="384719"/>
          </a:xfrm>
          <a:prstGeom prst="rect">
            <a:avLst/>
          </a:prstGeom>
          <a:noFill/>
        </p:spPr>
        <p:txBody>
          <a:bodyPr wrap="none" lIns="91438" tIns="45719" rIns="91438" bIns="45719" rtlCol="0">
            <a:spAutoFit/>
          </a:bodyPr>
          <a:lstStyle>
            <a:defPPr>
              <a:defRPr lang="es-CO"/>
            </a:defPPr>
            <a:lvl1pPr>
              <a:defRPr b="1">
                <a:solidFill>
                  <a:schemeClr val="accent6">
                    <a:lumMod val="75000"/>
                  </a:schemeClr>
                </a:solidFill>
                <a:latin typeface="Tw Cen MT"/>
              </a:defRPr>
            </a:lvl1pPr>
          </a:lstStyle>
          <a:p>
            <a:r>
              <a:rPr lang="es-CO" dirty="0">
                <a:latin typeface="+mj-lt"/>
              </a:rPr>
              <a:t>Incipiente </a:t>
            </a:r>
          </a:p>
        </p:txBody>
      </p:sp>
      <p:sp>
        <p:nvSpPr>
          <p:cNvPr id="8" name="CuadroTexto 7"/>
          <p:cNvSpPr txBox="1"/>
          <p:nvPr/>
        </p:nvSpPr>
        <p:spPr>
          <a:xfrm>
            <a:off x="6550542" y="2219315"/>
            <a:ext cx="927750" cy="384719"/>
          </a:xfrm>
          <a:prstGeom prst="rect">
            <a:avLst/>
          </a:prstGeom>
          <a:noFill/>
        </p:spPr>
        <p:txBody>
          <a:bodyPr wrap="none" lIns="91438" tIns="45719" rIns="91438" bIns="45719" rtlCol="0">
            <a:spAutoFit/>
          </a:bodyPr>
          <a:lstStyle>
            <a:defPPr>
              <a:defRPr lang="es-CO"/>
            </a:defPPr>
            <a:lvl1pPr>
              <a:defRPr b="1">
                <a:solidFill>
                  <a:schemeClr val="accent6">
                    <a:lumMod val="75000"/>
                  </a:schemeClr>
                </a:solidFill>
                <a:latin typeface="Tw Cen MT"/>
              </a:defRPr>
            </a:lvl1pPr>
          </a:lstStyle>
          <a:p>
            <a:r>
              <a:rPr lang="es-CO" dirty="0">
                <a:latin typeface="+mj-lt"/>
              </a:rPr>
              <a:t>Franca  </a:t>
            </a:r>
          </a:p>
        </p:txBody>
      </p:sp>
      <p:sp>
        <p:nvSpPr>
          <p:cNvPr id="9" name="CuadroTexto 8"/>
          <p:cNvSpPr txBox="1"/>
          <p:nvPr/>
        </p:nvSpPr>
        <p:spPr>
          <a:xfrm>
            <a:off x="9008239" y="3131085"/>
            <a:ext cx="1710657" cy="384719"/>
          </a:xfrm>
          <a:prstGeom prst="rect">
            <a:avLst/>
          </a:prstGeom>
          <a:noFill/>
        </p:spPr>
        <p:txBody>
          <a:bodyPr wrap="none" lIns="91438" tIns="45719" rIns="91438" bIns="45719" rtlCol="0">
            <a:spAutoFit/>
          </a:bodyPr>
          <a:lstStyle/>
          <a:p>
            <a:r>
              <a:rPr lang="es-CO" dirty="0">
                <a:solidFill>
                  <a:schemeClr val="tx1">
                    <a:lumMod val="75000"/>
                    <a:lumOff val="25000"/>
                  </a:schemeClr>
                </a:solidFill>
                <a:latin typeface="+mj-lt"/>
              </a:rPr>
              <a:t>Convalecencia  </a:t>
            </a:r>
          </a:p>
        </p:txBody>
      </p:sp>
      <p:sp>
        <p:nvSpPr>
          <p:cNvPr id="10" name="CuadroTexto 9"/>
          <p:cNvSpPr txBox="1"/>
          <p:nvPr/>
        </p:nvSpPr>
        <p:spPr>
          <a:xfrm>
            <a:off x="482692" y="4580300"/>
            <a:ext cx="1288236" cy="677106"/>
          </a:xfrm>
          <a:prstGeom prst="rect">
            <a:avLst/>
          </a:prstGeom>
          <a:noFill/>
        </p:spPr>
        <p:txBody>
          <a:bodyPr wrap="square" lIns="91438" tIns="45719" rIns="91438" bIns="45719" rtlCol="0">
            <a:spAutoFit/>
          </a:bodyPr>
          <a:lstStyle/>
          <a:p>
            <a:pPr algn="ctr"/>
            <a:r>
              <a:rPr lang="es-CO" dirty="0">
                <a:solidFill>
                  <a:schemeClr val="tx1">
                    <a:lumMod val="75000"/>
                    <a:lumOff val="25000"/>
                  </a:schemeClr>
                </a:solidFill>
                <a:latin typeface="+mj-lt"/>
              </a:rPr>
              <a:t>Fomento de la Salud  </a:t>
            </a:r>
          </a:p>
        </p:txBody>
      </p:sp>
      <p:sp>
        <p:nvSpPr>
          <p:cNvPr id="11" name="CuadroTexto 10"/>
          <p:cNvSpPr txBox="1"/>
          <p:nvPr/>
        </p:nvSpPr>
        <p:spPr>
          <a:xfrm>
            <a:off x="2619284" y="4562044"/>
            <a:ext cx="1225139" cy="677106"/>
          </a:xfrm>
          <a:prstGeom prst="rect">
            <a:avLst/>
          </a:prstGeom>
          <a:noFill/>
        </p:spPr>
        <p:txBody>
          <a:bodyPr wrap="none" lIns="91438" tIns="45719" rIns="91438" bIns="45719" rtlCol="0">
            <a:spAutoFit/>
          </a:bodyPr>
          <a:lstStyle/>
          <a:p>
            <a:pPr algn="ctr"/>
            <a:r>
              <a:rPr lang="es-CO" dirty="0">
                <a:solidFill>
                  <a:schemeClr val="tx1">
                    <a:lumMod val="75000"/>
                    <a:lumOff val="25000"/>
                  </a:schemeClr>
                </a:solidFill>
                <a:latin typeface="+mj-lt"/>
              </a:rPr>
              <a:t>Protección</a:t>
            </a:r>
          </a:p>
          <a:p>
            <a:pPr algn="ctr"/>
            <a:r>
              <a:rPr lang="es-CO" dirty="0">
                <a:solidFill>
                  <a:schemeClr val="tx1">
                    <a:lumMod val="75000"/>
                    <a:lumOff val="25000"/>
                  </a:schemeClr>
                </a:solidFill>
                <a:latin typeface="+mj-lt"/>
              </a:rPr>
              <a:t>Específica</a:t>
            </a:r>
          </a:p>
        </p:txBody>
      </p:sp>
      <p:sp>
        <p:nvSpPr>
          <p:cNvPr id="12" name="CuadroTexto 11"/>
          <p:cNvSpPr txBox="1"/>
          <p:nvPr/>
        </p:nvSpPr>
        <p:spPr>
          <a:xfrm>
            <a:off x="4733378" y="4546090"/>
            <a:ext cx="1370499" cy="677106"/>
          </a:xfrm>
          <a:prstGeom prst="rect">
            <a:avLst/>
          </a:prstGeom>
          <a:noFill/>
        </p:spPr>
        <p:txBody>
          <a:bodyPr wrap="none" lIns="91438" tIns="45719" rIns="91438" bIns="45719" rtlCol="0">
            <a:spAutoFit/>
          </a:bodyPr>
          <a:lstStyle/>
          <a:p>
            <a:r>
              <a:rPr lang="es-CO" dirty="0">
                <a:solidFill>
                  <a:schemeClr val="tx1">
                    <a:lumMod val="75000"/>
                    <a:lumOff val="25000"/>
                  </a:schemeClr>
                </a:solidFill>
                <a:latin typeface="+mj-lt"/>
              </a:rPr>
              <a:t>Diagnóstico </a:t>
            </a:r>
          </a:p>
          <a:p>
            <a:pPr algn="ctr"/>
            <a:r>
              <a:rPr lang="es-CO" dirty="0">
                <a:solidFill>
                  <a:schemeClr val="tx1">
                    <a:lumMod val="75000"/>
                    <a:lumOff val="25000"/>
                  </a:schemeClr>
                </a:solidFill>
                <a:latin typeface="+mj-lt"/>
              </a:rPr>
              <a:t>Temprano   </a:t>
            </a:r>
          </a:p>
        </p:txBody>
      </p:sp>
      <p:sp>
        <p:nvSpPr>
          <p:cNvPr id="13" name="CuadroTexto 12"/>
          <p:cNvSpPr txBox="1"/>
          <p:nvPr/>
        </p:nvSpPr>
        <p:spPr>
          <a:xfrm>
            <a:off x="6343056" y="4574912"/>
            <a:ext cx="1694691" cy="677106"/>
          </a:xfrm>
          <a:prstGeom prst="rect">
            <a:avLst/>
          </a:prstGeom>
          <a:noFill/>
        </p:spPr>
        <p:txBody>
          <a:bodyPr wrap="none" lIns="91438" tIns="45719" rIns="91438" bIns="45719" rtlCol="0">
            <a:spAutoFit/>
          </a:bodyPr>
          <a:lstStyle/>
          <a:p>
            <a:r>
              <a:rPr lang="es-CO" dirty="0">
                <a:solidFill>
                  <a:schemeClr val="tx1">
                    <a:lumMod val="75000"/>
                    <a:lumOff val="25000"/>
                  </a:schemeClr>
                </a:solidFill>
                <a:latin typeface="+mj-lt"/>
              </a:rPr>
              <a:t>Disminución de</a:t>
            </a:r>
          </a:p>
          <a:p>
            <a:pPr algn="ctr"/>
            <a:r>
              <a:rPr lang="es-CO" dirty="0">
                <a:solidFill>
                  <a:schemeClr val="tx1">
                    <a:lumMod val="75000"/>
                    <a:lumOff val="25000"/>
                  </a:schemeClr>
                </a:solidFill>
                <a:latin typeface="+mj-lt"/>
              </a:rPr>
              <a:t>Capacidad</a:t>
            </a:r>
          </a:p>
        </p:txBody>
      </p:sp>
      <p:sp>
        <p:nvSpPr>
          <p:cNvPr id="14" name="CuadroTexto 13"/>
          <p:cNvSpPr txBox="1"/>
          <p:nvPr/>
        </p:nvSpPr>
        <p:spPr>
          <a:xfrm>
            <a:off x="9053113" y="4654939"/>
            <a:ext cx="1620632" cy="384719"/>
          </a:xfrm>
          <a:prstGeom prst="rect">
            <a:avLst/>
          </a:prstGeom>
          <a:noFill/>
        </p:spPr>
        <p:txBody>
          <a:bodyPr wrap="none" lIns="91438" tIns="45719" rIns="91438" bIns="45719" rtlCol="0">
            <a:spAutoFit/>
          </a:bodyPr>
          <a:lstStyle/>
          <a:p>
            <a:r>
              <a:rPr lang="es-CO" dirty="0">
                <a:solidFill>
                  <a:schemeClr val="tx1">
                    <a:lumMod val="75000"/>
                    <a:lumOff val="25000"/>
                  </a:schemeClr>
                </a:solidFill>
                <a:latin typeface="+mj-lt"/>
              </a:rPr>
              <a:t>Rehabilitación </a:t>
            </a:r>
          </a:p>
        </p:txBody>
      </p:sp>
      <p:sp>
        <p:nvSpPr>
          <p:cNvPr id="15" name="CuadroTexto 14"/>
          <p:cNvSpPr txBox="1"/>
          <p:nvPr/>
        </p:nvSpPr>
        <p:spPr>
          <a:xfrm>
            <a:off x="9294831" y="2243359"/>
            <a:ext cx="1212507" cy="384719"/>
          </a:xfrm>
          <a:prstGeom prst="rect">
            <a:avLst/>
          </a:prstGeom>
          <a:noFill/>
        </p:spPr>
        <p:txBody>
          <a:bodyPr wrap="none" lIns="91438" tIns="45719" rIns="91438" bIns="45719" rtlCol="0">
            <a:spAutoFit/>
          </a:bodyPr>
          <a:lstStyle>
            <a:defPPr>
              <a:defRPr lang="es-CO"/>
            </a:defPPr>
            <a:lvl1pPr>
              <a:defRPr b="1">
                <a:solidFill>
                  <a:schemeClr val="accent6">
                    <a:lumMod val="75000"/>
                  </a:schemeClr>
                </a:solidFill>
                <a:latin typeface="Tw Cen MT"/>
              </a:defRPr>
            </a:lvl1pPr>
          </a:lstStyle>
          <a:p>
            <a:r>
              <a:rPr lang="es-CO" dirty="0">
                <a:latin typeface="+mj-lt"/>
              </a:rPr>
              <a:t>Evolución  </a:t>
            </a:r>
          </a:p>
        </p:txBody>
      </p:sp>
      <p:sp>
        <p:nvSpPr>
          <p:cNvPr id="16" name="CuadroTexto 15"/>
          <p:cNvSpPr txBox="1"/>
          <p:nvPr/>
        </p:nvSpPr>
        <p:spPr>
          <a:xfrm>
            <a:off x="9071712" y="3512048"/>
            <a:ext cx="1442955" cy="384719"/>
          </a:xfrm>
          <a:prstGeom prst="rect">
            <a:avLst/>
          </a:prstGeom>
          <a:noFill/>
        </p:spPr>
        <p:txBody>
          <a:bodyPr wrap="none" lIns="91438" tIns="45719" rIns="91438" bIns="45719" rtlCol="0">
            <a:spAutoFit/>
          </a:bodyPr>
          <a:lstStyle/>
          <a:p>
            <a:r>
              <a:rPr lang="es-CO" dirty="0">
                <a:solidFill>
                  <a:schemeClr val="tx1">
                    <a:lumMod val="75000"/>
                    <a:lumOff val="25000"/>
                  </a:schemeClr>
                </a:solidFill>
                <a:latin typeface="+mj-lt"/>
              </a:rPr>
              <a:t>Cronicidad   </a:t>
            </a:r>
          </a:p>
        </p:txBody>
      </p:sp>
      <p:sp>
        <p:nvSpPr>
          <p:cNvPr id="17" name="CuadroTexto 16"/>
          <p:cNvSpPr txBox="1"/>
          <p:nvPr/>
        </p:nvSpPr>
        <p:spPr>
          <a:xfrm>
            <a:off x="9122483" y="3904644"/>
            <a:ext cx="1077599" cy="384719"/>
          </a:xfrm>
          <a:prstGeom prst="rect">
            <a:avLst/>
          </a:prstGeom>
          <a:noFill/>
        </p:spPr>
        <p:txBody>
          <a:bodyPr wrap="none" lIns="91438" tIns="45719" rIns="91438" bIns="45719" rtlCol="0">
            <a:spAutoFit/>
          </a:bodyPr>
          <a:lstStyle/>
          <a:p>
            <a:r>
              <a:rPr lang="es-CO" dirty="0">
                <a:solidFill>
                  <a:schemeClr val="tx1">
                    <a:lumMod val="75000"/>
                    <a:lumOff val="25000"/>
                  </a:schemeClr>
                </a:solidFill>
                <a:latin typeface="+mj-lt"/>
              </a:rPr>
              <a:t>Muerte   </a:t>
            </a:r>
          </a:p>
        </p:txBody>
      </p:sp>
      <p:sp>
        <p:nvSpPr>
          <p:cNvPr id="18" name="CuadroTexto 17"/>
          <p:cNvSpPr txBox="1"/>
          <p:nvPr/>
        </p:nvSpPr>
        <p:spPr>
          <a:xfrm>
            <a:off x="983248" y="5786197"/>
            <a:ext cx="2288636" cy="384719"/>
          </a:xfrm>
          <a:prstGeom prst="rect">
            <a:avLst/>
          </a:prstGeom>
          <a:solidFill>
            <a:srgbClr val="2C9C99"/>
          </a:solidFill>
        </p:spPr>
        <p:txBody>
          <a:bodyPr wrap="none" lIns="91438" tIns="45719" rIns="91438" bIns="45719" rtlCol="0">
            <a:spAutoFit/>
          </a:bodyPr>
          <a:lstStyle/>
          <a:p>
            <a:pPr algn="ctr"/>
            <a:r>
              <a:rPr lang="es-CO" b="1" dirty="0">
                <a:solidFill>
                  <a:schemeClr val="bg1"/>
                </a:solidFill>
              </a:rPr>
              <a:t>Prevención Primaria</a:t>
            </a:r>
          </a:p>
        </p:txBody>
      </p:sp>
      <p:sp>
        <p:nvSpPr>
          <p:cNvPr id="19" name="CuadroTexto 18"/>
          <p:cNvSpPr txBox="1"/>
          <p:nvPr/>
        </p:nvSpPr>
        <p:spPr>
          <a:xfrm>
            <a:off x="4815612" y="5743932"/>
            <a:ext cx="2489973" cy="384719"/>
          </a:xfrm>
          <a:prstGeom prst="rect">
            <a:avLst/>
          </a:prstGeom>
          <a:solidFill>
            <a:srgbClr val="2C9C99"/>
          </a:solidFill>
        </p:spPr>
        <p:txBody>
          <a:bodyPr wrap="none" lIns="91438" tIns="45719" rIns="91438" bIns="45719" rtlCol="0">
            <a:spAutoFit/>
          </a:bodyPr>
          <a:lstStyle>
            <a:defPPr>
              <a:defRPr lang="es-CO"/>
            </a:defPPr>
            <a:lvl1pPr>
              <a:defRPr b="1">
                <a:solidFill>
                  <a:schemeClr val="bg1"/>
                </a:solidFill>
                <a:latin typeface="Tw Cen MT"/>
              </a:defRPr>
            </a:lvl1pPr>
          </a:lstStyle>
          <a:p>
            <a:pPr algn="ctr"/>
            <a:r>
              <a:rPr lang="es-CO" dirty="0">
                <a:latin typeface="+mn-lt"/>
              </a:rPr>
              <a:t>Prevención Secundaria</a:t>
            </a:r>
          </a:p>
        </p:txBody>
      </p:sp>
      <p:sp>
        <p:nvSpPr>
          <p:cNvPr id="20" name="CuadroTexto 19"/>
          <p:cNvSpPr txBox="1"/>
          <p:nvPr/>
        </p:nvSpPr>
        <p:spPr>
          <a:xfrm>
            <a:off x="9029381" y="5717025"/>
            <a:ext cx="2221822" cy="384719"/>
          </a:xfrm>
          <a:prstGeom prst="rect">
            <a:avLst/>
          </a:prstGeom>
          <a:solidFill>
            <a:srgbClr val="2C9C99"/>
          </a:solidFill>
        </p:spPr>
        <p:txBody>
          <a:bodyPr wrap="none" lIns="91438" tIns="45719" rIns="91438" bIns="45719" rtlCol="0">
            <a:spAutoFit/>
          </a:bodyPr>
          <a:lstStyle>
            <a:defPPr>
              <a:defRPr lang="es-CO"/>
            </a:defPPr>
            <a:lvl1pPr>
              <a:defRPr b="1">
                <a:solidFill>
                  <a:schemeClr val="bg1"/>
                </a:solidFill>
                <a:latin typeface="Tw Cen MT"/>
              </a:defRPr>
            </a:lvl1pPr>
          </a:lstStyle>
          <a:p>
            <a:pPr algn="ctr"/>
            <a:r>
              <a:rPr lang="es-CO" dirty="0">
                <a:latin typeface="+mn-lt"/>
              </a:rPr>
              <a:t>Prevención Terciaria</a:t>
            </a:r>
          </a:p>
        </p:txBody>
      </p:sp>
      <p:cxnSp>
        <p:nvCxnSpPr>
          <p:cNvPr id="24" name="Conector recto 23"/>
          <p:cNvCxnSpPr/>
          <p:nvPr/>
        </p:nvCxnSpPr>
        <p:spPr>
          <a:xfrm>
            <a:off x="8105075" y="2243358"/>
            <a:ext cx="0" cy="4132459"/>
          </a:xfrm>
          <a:prstGeom prst="line">
            <a:avLst/>
          </a:prstGeom>
          <a:ln w="57150">
            <a:solidFill>
              <a:srgbClr val="2C9C99"/>
            </a:solidFill>
          </a:ln>
        </p:spPr>
        <p:style>
          <a:lnRef idx="1">
            <a:schemeClr val="accent1"/>
          </a:lnRef>
          <a:fillRef idx="0">
            <a:schemeClr val="accent1"/>
          </a:fillRef>
          <a:effectRef idx="0">
            <a:schemeClr val="accent1"/>
          </a:effectRef>
          <a:fontRef idx="minor">
            <a:schemeClr val="tx1"/>
          </a:fontRef>
        </p:style>
      </p:cxnSp>
      <p:cxnSp>
        <p:nvCxnSpPr>
          <p:cNvPr id="25" name="Conector recto 24"/>
          <p:cNvCxnSpPr/>
          <p:nvPr/>
        </p:nvCxnSpPr>
        <p:spPr>
          <a:xfrm>
            <a:off x="4095931" y="2151437"/>
            <a:ext cx="0" cy="4132459"/>
          </a:xfrm>
          <a:prstGeom prst="line">
            <a:avLst/>
          </a:prstGeom>
          <a:ln w="57150">
            <a:solidFill>
              <a:srgbClr val="2C9C99"/>
            </a:solidFill>
          </a:ln>
        </p:spPr>
        <p:style>
          <a:lnRef idx="1">
            <a:schemeClr val="accent1"/>
          </a:lnRef>
          <a:fillRef idx="0">
            <a:schemeClr val="accent1"/>
          </a:fillRef>
          <a:effectRef idx="0">
            <a:schemeClr val="accent1"/>
          </a:effectRef>
          <a:fontRef idx="minor">
            <a:schemeClr val="tx1"/>
          </a:fontRef>
        </p:style>
      </p:cxnSp>
      <p:cxnSp>
        <p:nvCxnSpPr>
          <p:cNvPr id="29" name="Conector recto de flecha 28"/>
          <p:cNvCxnSpPr/>
          <p:nvPr/>
        </p:nvCxnSpPr>
        <p:spPr>
          <a:xfrm flipV="1">
            <a:off x="8105075" y="3339779"/>
            <a:ext cx="814576" cy="541601"/>
          </a:xfrm>
          <a:prstGeom prst="straightConnector1">
            <a:avLst/>
          </a:prstGeom>
          <a:ln w="57150">
            <a:solidFill>
              <a:srgbClr val="2C9C99"/>
            </a:solidFill>
            <a:tailEnd type="triangle"/>
          </a:ln>
        </p:spPr>
        <p:style>
          <a:lnRef idx="1">
            <a:schemeClr val="accent1"/>
          </a:lnRef>
          <a:fillRef idx="0">
            <a:schemeClr val="accent1"/>
          </a:fillRef>
          <a:effectRef idx="0">
            <a:schemeClr val="accent1"/>
          </a:effectRef>
          <a:fontRef idx="minor">
            <a:schemeClr val="tx1"/>
          </a:fontRef>
        </p:style>
      </p:cxnSp>
      <p:cxnSp>
        <p:nvCxnSpPr>
          <p:cNvPr id="30" name="Conector recto de flecha 29"/>
          <p:cNvCxnSpPr>
            <a:endCxn id="16" idx="1"/>
          </p:cNvCxnSpPr>
          <p:nvPr/>
        </p:nvCxnSpPr>
        <p:spPr>
          <a:xfrm flipV="1">
            <a:off x="8096957" y="3704408"/>
            <a:ext cx="974755" cy="220239"/>
          </a:xfrm>
          <a:prstGeom prst="straightConnector1">
            <a:avLst/>
          </a:prstGeom>
          <a:ln w="57150">
            <a:solidFill>
              <a:srgbClr val="2C9C99"/>
            </a:solidFill>
            <a:tailEnd type="triangle"/>
          </a:ln>
        </p:spPr>
        <p:style>
          <a:lnRef idx="1">
            <a:schemeClr val="accent1"/>
          </a:lnRef>
          <a:fillRef idx="0">
            <a:schemeClr val="accent1"/>
          </a:fillRef>
          <a:effectRef idx="0">
            <a:schemeClr val="accent1"/>
          </a:effectRef>
          <a:fontRef idx="minor">
            <a:schemeClr val="tx1"/>
          </a:fontRef>
        </p:style>
      </p:cxnSp>
      <p:cxnSp>
        <p:nvCxnSpPr>
          <p:cNvPr id="32" name="Conector recto de flecha 31"/>
          <p:cNvCxnSpPr/>
          <p:nvPr/>
        </p:nvCxnSpPr>
        <p:spPr>
          <a:xfrm>
            <a:off x="8113196" y="3950397"/>
            <a:ext cx="880152" cy="174903"/>
          </a:xfrm>
          <a:prstGeom prst="straightConnector1">
            <a:avLst/>
          </a:prstGeom>
          <a:ln w="57150">
            <a:solidFill>
              <a:srgbClr val="2C9C99"/>
            </a:solidFill>
            <a:tailEnd type="triangle"/>
          </a:ln>
        </p:spPr>
        <p:style>
          <a:lnRef idx="1">
            <a:schemeClr val="accent1"/>
          </a:lnRef>
          <a:fillRef idx="0">
            <a:schemeClr val="accent1"/>
          </a:fillRef>
          <a:effectRef idx="0">
            <a:schemeClr val="accent1"/>
          </a:effectRef>
          <a:fontRef idx="minor">
            <a:schemeClr val="tx1"/>
          </a:fontRef>
        </p:style>
      </p:cxnSp>
      <p:cxnSp>
        <p:nvCxnSpPr>
          <p:cNvPr id="37" name="Conector curvado 36"/>
          <p:cNvCxnSpPr/>
          <p:nvPr/>
        </p:nvCxnSpPr>
        <p:spPr>
          <a:xfrm>
            <a:off x="974317" y="2926669"/>
            <a:ext cx="7138881" cy="997976"/>
          </a:xfrm>
          <a:prstGeom prst="curvedConnector3">
            <a:avLst>
              <a:gd name="adj1" fmla="val 50000"/>
            </a:avLst>
          </a:prstGeom>
          <a:ln w="57150">
            <a:solidFill>
              <a:srgbClr val="2C9C99"/>
            </a:solidFill>
            <a:prstDash val="lgDashDot"/>
          </a:ln>
        </p:spPr>
        <p:style>
          <a:lnRef idx="1">
            <a:schemeClr val="accent1"/>
          </a:lnRef>
          <a:fillRef idx="0">
            <a:schemeClr val="accent1"/>
          </a:fillRef>
          <a:effectRef idx="0">
            <a:schemeClr val="accent1"/>
          </a:effectRef>
          <a:fontRef idx="minor">
            <a:schemeClr val="tx1"/>
          </a:fontRef>
        </p:style>
      </p:cxnSp>
      <p:sp>
        <p:nvSpPr>
          <p:cNvPr id="27" name="1 Título"/>
          <p:cNvSpPr>
            <a:spLocks noGrp="1"/>
          </p:cNvSpPr>
          <p:nvPr/>
        </p:nvSpPr>
        <p:spPr>
          <a:xfrm>
            <a:off x="598805" y="845307"/>
            <a:ext cx="10549512" cy="311517"/>
          </a:xfrm>
          <a:prstGeom prst="rect">
            <a:avLst/>
          </a:prstGeom>
        </p:spPr>
        <p:txBody>
          <a:bodyPr vert="horz" lIns="182853" tIns="91426" rIns="182853" bIns="91426" rtlCol="0" anchor="ctr">
            <a:noAutofit/>
          </a:bodyPr>
          <a:lstStyle>
            <a:lvl1pPr algn="ctr" defTabSz="1828556" rtl="0" eaLnBrk="1" latinLnBrk="0" hangingPunct="1">
              <a:spcBef>
                <a:spcPct val="0"/>
              </a:spcBef>
              <a:buNone/>
              <a:defRPr sz="8800" kern="1200">
                <a:solidFill>
                  <a:schemeClr val="tx1"/>
                </a:solidFill>
                <a:latin typeface="+mj-lt"/>
                <a:ea typeface="+mj-ea"/>
                <a:cs typeface="+mj-cs"/>
              </a:defRPr>
            </a:lvl1pPr>
          </a:lstStyle>
          <a:p>
            <a:pPr algn="l"/>
            <a:r>
              <a:rPr lang="es-ES" sz="2400" b="1" dirty="0">
                <a:solidFill>
                  <a:srgbClr val="2C9C99"/>
                </a:solidFill>
                <a:latin typeface="+mn-lt"/>
                <a:ea typeface="Roboto Bk" pitchFamily="2" charset="0"/>
              </a:rPr>
              <a:t>HISTORIA NATURAL DE LA ENFERMEDAD – NIVELES DE PREVENCIÓN </a:t>
            </a:r>
          </a:p>
          <a:p>
            <a:pPr algn="l"/>
            <a:r>
              <a:rPr lang="es-ES" sz="2400" b="1" dirty="0">
                <a:solidFill>
                  <a:srgbClr val="2C9C99"/>
                </a:solidFill>
                <a:latin typeface="+mn-lt"/>
                <a:ea typeface="Roboto Bk" pitchFamily="2" charset="0"/>
              </a:rPr>
              <a:t>  </a:t>
            </a:r>
            <a:endParaRPr lang="es-CO" sz="2400" b="1" dirty="0">
              <a:solidFill>
                <a:srgbClr val="2C9C99"/>
              </a:solidFill>
              <a:latin typeface="+mn-lt"/>
              <a:ea typeface="Roboto Bk" pitchFamily="2" charset="0"/>
            </a:endParaRPr>
          </a:p>
        </p:txBody>
      </p:sp>
      <p:sp>
        <p:nvSpPr>
          <p:cNvPr id="21" name="Elipse 20"/>
          <p:cNvSpPr/>
          <p:nvPr/>
        </p:nvSpPr>
        <p:spPr>
          <a:xfrm>
            <a:off x="3952561" y="4273976"/>
            <a:ext cx="4445851" cy="1256788"/>
          </a:xfrm>
          <a:prstGeom prst="ellipse">
            <a:avLst/>
          </a:prstGeom>
          <a:noFill/>
          <a:ln w="190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s-CO"/>
          </a:p>
        </p:txBody>
      </p:sp>
      <p:sp>
        <p:nvSpPr>
          <p:cNvPr id="31" name="Elipse 30"/>
          <p:cNvSpPr/>
          <p:nvPr/>
        </p:nvSpPr>
        <p:spPr>
          <a:xfrm>
            <a:off x="9008241" y="3482775"/>
            <a:ext cx="1363505" cy="467623"/>
          </a:xfrm>
          <a:prstGeom prst="ellipse">
            <a:avLst/>
          </a:prstGeom>
          <a:noFill/>
          <a:ln w="190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s-CO"/>
          </a:p>
        </p:txBody>
      </p:sp>
      <p:sp>
        <p:nvSpPr>
          <p:cNvPr id="33" name="Elipse 32"/>
          <p:cNvSpPr/>
          <p:nvPr/>
        </p:nvSpPr>
        <p:spPr>
          <a:xfrm>
            <a:off x="8590085" y="4412340"/>
            <a:ext cx="2410851" cy="808903"/>
          </a:xfrm>
          <a:prstGeom prst="ellipse">
            <a:avLst/>
          </a:prstGeom>
          <a:noFill/>
          <a:ln w="190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s-CO"/>
          </a:p>
        </p:txBody>
      </p:sp>
      <p:pic>
        <p:nvPicPr>
          <p:cNvPr id="34" name="Imagen 33">
            <a:extLst>
              <a:ext uri="{FF2B5EF4-FFF2-40B4-BE49-F238E27FC236}">
                <a16:creationId xmlns:a16="http://schemas.microsoft.com/office/drawing/2014/main" id="{FA6083AA-42FD-46A6-B654-598552BB6840}"/>
              </a:ext>
            </a:extLst>
          </p:cNvPr>
          <p:cNvPicPr>
            <a:picLocks noChangeAspect="1"/>
          </p:cNvPicPr>
          <p:nvPr/>
        </p:nvPicPr>
        <p:blipFill rotWithShape="1">
          <a:blip r:embed="rId2"/>
          <a:srcRect b="8571"/>
          <a:stretch/>
        </p:blipFill>
        <p:spPr>
          <a:xfrm>
            <a:off x="10016197" y="79564"/>
            <a:ext cx="2114969" cy="595685"/>
          </a:xfrm>
          <a:prstGeom prst="rect">
            <a:avLst/>
          </a:prstGeom>
        </p:spPr>
      </p:pic>
    </p:spTree>
    <p:extLst>
      <p:ext uri="{BB962C8B-B14F-4D97-AF65-F5344CB8AC3E}">
        <p14:creationId xmlns:p14="http://schemas.microsoft.com/office/powerpoint/2010/main" val="40455491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p:cNvSpPr>
            <a:spLocks noGrp="1"/>
          </p:cNvSpPr>
          <p:nvPr>
            <p:ph type="body" sz="quarter" idx="18"/>
          </p:nvPr>
        </p:nvSpPr>
        <p:spPr>
          <a:xfrm>
            <a:off x="293769" y="1509248"/>
            <a:ext cx="5657850" cy="976312"/>
          </a:xfrm>
        </p:spPr>
        <p:txBody>
          <a:bodyPr rtlCol="0"/>
          <a:lstStyle/>
          <a:p>
            <a:pPr lvl="0" eaLnBrk="0" hangingPunct="0">
              <a:spcBef>
                <a:spcPct val="0"/>
              </a:spcBef>
            </a:pPr>
            <a:r>
              <a:rPr lang="es-CO" sz="4800" i="0" dirty="0">
                <a:solidFill>
                  <a:srgbClr val="002060"/>
                </a:solidFill>
                <a:latin typeface="Source Sans Pro"/>
                <a:cs typeface="+mn-cs"/>
              </a:rPr>
              <a:t>¿Cual es la estrategia de intervención costo efectiva ?</a:t>
            </a:r>
          </a:p>
        </p:txBody>
      </p:sp>
      <p:pic>
        <p:nvPicPr>
          <p:cNvPr id="10" name="Imagen 9"/>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445424" y="207313"/>
            <a:ext cx="1501651" cy="317614"/>
          </a:xfrm>
          <a:prstGeom prst="rect">
            <a:avLst/>
          </a:prstGeom>
        </p:spPr>
      </p:pic>
      <p:pic>
        <p:nvPicPr>
          <p:cNvPr id="4" name="Marcador de imagen 3"/>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t="7954" b="7954"/>
          <a:stretch>
            <a:fillRect/>
          </a:stretch>
        </p:blipFill>
        <p:spPr/>
      </p:pic>
      <p:pic>
        <p:nvPicPr>
          <p:cNvPr id="11" name="Imagen 10"/>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10019129" y="0"/>
            <a:ext cx="2172870" cy="654907"/>
          </a:xfrm>
          <a:prstGeom prst="rect">
            <a:avLst/>
          </a:prstGeom>
        </p:spPr>
      </p:pic>
    </p:spTree>
    <p:extLst>
      <p:ext uri="{BB962C8B-B14F-4D97-AF65-F5344CB8AC3E}">
        <p14:creationId xmlns:p14="http://schemas.microsoft.com/office/powerpoint/2010/main" val="168234239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wipe(left)">
                                      <p:cBhvr>
                                        <p:cTn id="7" dur="500"/>
                                        <p:tgtEl>
                                          <p:spTgt spid="1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ángulo: esquinas redondeadas 14">
            <a:extLst>
              <a:ext uri="{FF2B5EF4-FFF2-40B4-BE49-F238E27FC236}">
                <a16:creationId xmlns:a16="http://schemas.microsoft.com/office/drawing/2014/main" id="{9F368F59-D3D1-4B41-AAA1-17D93676A1F6}"/>
              </a:ext>
            </a:extLst>
          </p:cNvPr>
          <p:cNvSpPr/>
          <p:nvPr/>
        </p:nvSpPr>
        <p:spPr>
          <a:xfrm>
            <a:off x="1767841" y="2504175"/>
            <a:ext cx="8656318" cy="1849651"/>
          </a:xfrm>
          <a:prstGeom prst="roundRect">
            <a:avLst/>
          </a:prstGeom>
          <a:solidFill>
            <a:srgbClr val="003955"/>
          </a:solidFill>
          <a:ln w="174625" cmpd="thinThick">
            <a:solidFill>
              <a:srgbClr val="82A5B4"/>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algn="ctr">
              <a:lnSpc>
                <a:spcPct val="90000"/>
              </a:lnSpc>
              <a:spcAft>
                <a:spcPts val="600"/>
              </a:spcAft>
            </a:pPr>
            <a:endParaRPr lang="es-CO" sz="3200" b="1">
              <a:solidFill>
                <a:srgbClr val="FFFFFF"/>
              </a:solidFill>
              <a:latin typeface="+mj-lt"/>
              <a:ea typeface="+mj-ea"/>
              <a:cs typeface="+mj-cs"/>
            </a:endParaRPr>
          </a:p>
        </p:txBody>
      </p:sp>
      <p:sp>
        <p:nvSpPr>
          <p:cNvPr id="2" name="Marcador de número de diapositiva 1"/>
          <p:cNvSpPr>
            <a:spLocks noGrp="1"/>
          </p:cNvSpPr>
          <p:nvPr>
            <p:ph type="sldNum" sz="quarter" idx="12"/>
          </p:nvPr>
        </p:nvSpPr>
        <p:spPr/>
        <p:txBody>
          <a:bodyPr/>
          <a:lstStyle/>
          <a:p>
            <a:fld id="{0D2A1E90-F379-44A4-A51C-58121435DCDA}" type="slidenum">
              <a:rPr lang="es-CO" smtClean="0"/>
              <a:pPr/>
              <a:t>16</a:t>
            </a:fld>
            <a:endParaRPr lang="es-CO"/>
          </a:p>
        </p:txBody>
      </p:sp>
      <p:sp>
        <p:nvSpPr>
          <p:cNvPr id="3" name="Rectángulo 2">
            <a:extLst>
              <a:ext uri="{FF2B5EF4-FFF2-40B4-BE49-F238E27FC236}">
                <a16:creationId xmlns:a16="http://schemas.microsoft.com/office/drawing/2014/main" id="{5A56DA65-F220-4D74-B1D8-B539D394F8EB}"/>
              </a:ext>
            </a:extLst>
          </p:cNvPr>
          <p:cNvSpPr/>
          <p:nvPr/>
        </p:nvSpPr>
        <p:spPr>
          <a:xfrm>
            <a:off x="1767841" y="2843588"/>
            <a:ext cx="8487507" cy="1384995"/>
          </a:xfrm>
          <a:prstGeom prst="rect">
            <a:avLst/>
          </a:prstGeom>
        </p:spPr>
        <p:txBody>
          <a:bodyPr wrap="square">
            <a:spAutoFit/>
          </a:bodyPr>
          <a:lstStyle/>
          <a:p>
            <a:pPr algn="ctr"/>
            <a:r>
              <a:rPr lang="es-CO" sz="2800" b="1" dirty="0">
                <a:solidFill>
                  <a:schemeClr val="bg1"/>
                </a:solidFill>
              </a:rPr>
              <a:t>Modelo de atención con Enfoque de Riesgo </a:t>
            </a:r>
          </a:p>
          <a:p>
            <a:pPr algn="ctr"/>
            <a:r>
              <a:rPr lang="es-CO" sz="2800" b="1" dirty="0">
                <a:solidFill>
                  <a:schemeClr val="bg1"/>
                </a:solidFill>
              </a:rPr>
              <a:t>Basado en el Modelo de Atención Integral en Colombia </a:t>
            </a:r>
          </a:p>
        </p:txBody>
      </p:sp>
      <p:pic>
        <p:nvPicPr>
          <p:cNvPr id="9" name="Imagen 8">
            <a:extLst>
              <a:ext uri="{FF2B5EF4-FFF2-40B4-BE49-F238E27FC236}">
                <a16:creationId xmlns:a16="http://schemas.microsoft.com/office/drawing/2014/main" id="{DF60502C-9899-4F61-A795-61461E1E2217}"/>
              </a:ext>
            </a:extLst>
          </p:cNvPr>
          <p:cNvPicPr>
            <a:picLocks noChangeAspect="1"/>
          </p:cNvPicPr>
          <p:nvPr/>
        </p:nvPicPr>
        <p:blipFill rotWithShape="1">
          <a:blip r:embed="rId3"/>
          <a:srcRect b="8571"/>
          <a:stretch/>
        </p:blipFill>
        <p:spPr>
          <a:xfrm>
            <a:off x="10016197" y="79564"/>
            <a:ext cx="2114969" cy="595685"/>
          </a:xfrm>
          <a:prstGeom prst="rect">
            <a:avLst/>
          </a:prstGeom>
        </p:spPr>
      </p:pic>
      <p:sp>
        <p:nvSpPr>
          <p:cNvPr id="10" name="Rectángulo: esquinas redondeadas 9">
            <a:extLst>
              <a:ext uri="{FF2B5EF4-FFF2-40B4-BE49-F238E27FC236}">
                <a16:creationId xmlns:a16="http://schemas.microsoft.com/office/drawing/2014/main" id="{3901FBC8-D3F5-4097-8B33-88C32E02DB9C}"/>
              </a:ext>
            </a:extLst>
          </p:cNvPr>
          <p:cNvSpPr/>
          <p:nvPr/>
        </p:nvSpPr>
        <p:spPr>
          <a:xfrm>
            <a:off x="12590585" y="1589649"/>
            <a:ext cx="464233" cy="815926"/>
          </a:xfrm>
          <a:prstGeom prst="roundRect">
            <a:avLst/>
          </a:prstGeom>
          <a:solidFill>
            <a:srgbClr val="00395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1" name="Rectángulo: esquinas redondeadas 10">
            <a:extLst>
              <a:ext uri="{FF2B5EF4-FFF2-40B4-BE49-F238E27FC236}">
                <a16:creationId xmlns:a16="http://schemas.microsoft.com/office/drawing/2014/main" id="{4D70C9B6-0B04-485D-905B-E78C832F1F02}"/>
              </a:ext>
            </a:extLst>
          </p:cNvPr>
          <p:cNvSpPr/>
          <p:nvPr/>
        </p:nvSpPr>
        <p:spPr>
          <a:xfrm>
            <a:off x="12590584" y="2777141"/>
            <a:ext cx="464233" cy="815926"/>
          </a:xfrm>
          <a:prstGeom prst="roundRect">
            <a:avLst/>
          </a:prstGeom>
          <a:solidFill>
            <a:srgbClr val="016C6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2" name="Rectángulo: esquinas redondeadas 11">
            <a:extLst>
              <a:ext uri="{FF2B5EF4-FFF2-40B4-BE49-F238E27FC236}">
                <a16:creationId xmlns:a16="http://schemas.microsoft.com/office/drawing/2014/main" id="{5393BAE5-2CBB-41D6-9F4D-7172486BF0F4}"/>
              </a:ext>
            </a:extLst>
          </p:cNvPr>
          <p:cNvSpPr/>
          <p:nvPr/>
        </p:nvSpPr>
        <p:spPr>
          <a:xfrm>
            <a:off x="12590583" y="3820620"/>
            <a:ext cx="464233" cy="815926"/>
          </a:xfrm>
          <a:prstGeom prst="roundRect">
            <a:avLst/>
          </a:prstGeom>
          <a:solidFill>
            <a:srgbClr val="016C5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3" name="Rectángulo: esquinas redondeadas 12">
            <a:extLst>
              <a:ext uri="{FF2B5EF4-FFF2-40B4-BE49-F238E27FC236}">
                <a16:creationId xmlns:a16="http://schemas.microsoft.com/office/drawing/2014/main" id="{B9BD939C-24BA-411C-A3FB-B452545C4A8E}"/>
              </a:ext>
            </a:extLst>
          </p:cNvPr>
          <p:cNvSpPr/>
          <p:nvPr/>
        </p:nvSpPr>
        <p:spPr>
          <a:xfrm>
            <a:off x="12632784" y="5008112"/>
            <a:ext cx="464233" cy="815926"/>
          </a:xfrm>
          <a:prstGeom prst="roundRect">
            <a:avLst/>
          </a:prstGeom>
          <a:solidFill>
            <a:srgbClr val="82A5B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 name="Rectángulo: esquinas redondeadas 13">
            <a:extLst>
              <a:ext uri="{FF2B5EF4-FFF2-40B4-BE49-F238E27FC236}">
                <a16:creationId xmlns:a16="http://schemas.microsoft.com/office/drawing/2014/main" id="{57F81DD3-B568-4523-8E9A-6B5C56AE6A25}"/>
              </a:ext>
            </a:extLst>
          </p:cNvPr>
          <p:cNvSpPr/>
          <p:nvPr/>
        </p:nvSpPr>
        <p:spPr>
          <a:xfrm>
            <a:off x="13361960" y="4172313"/>
            <a:ext cx="464233" cy="815926"/>
          </a:xfrm>
          <a:prstGeom prst="roundRect">
            <a:avLst/>
          </a:prstGeom>
          <a:solidFill>
            <a:srgbClr val="FF703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Tree>
    <p:extLst>
      <p:ext uri="{BB962C8B-B14F-4D97-AF65-F5344CB8AC3E}">
        <p14:creationId xmlns:p14="http://schemas.microsoft.com/office/powerpoint/2010/main" val="42493333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1 Título"/>
          <p:cNvSpPr txBox="1">
            <a:spLocks/>
          </p:cNvSpPr>
          <p:nvPr/>
        </p:nvSpPr>
        <p:spPr>
          <a:xfrm>
            <a:off x="823948" y="480462"/>
            <a:ext cx="10515600" cy="1670191"/>
          </a:xfrm>
          <a:prstGeom prst="rect">
            <a:avLst/>
          </a:prstGeom>
        </p:spPr>
        <p:txBody>
          <a:bodyPr>
            <a:normAutofit fontScale="85000" lnSpcReduction="20000"/>
          </a:bodyPr>
          <a:lstStyle/>
          <a:p>
            <a:pPr marL="0" marR="0" lvl="0" indent="0" algn="ctr" defTabSz="914400" rtl="0" eaLnBrk="1" fontAlgn="auto" latinLnBrk="0" hangingPunct="1">
              <a:lnSpc>
                <a:spcPct val="90000"/>
              </a:lnSpc>
              <a:spcBef>
                <a:spcPct val="0"/>
              </a:spcBef>
              <a:spcAft>
                <a:spcPts val="0"/>
              </a:spcAft>
              <a:buClrTx/>
              <a:buSzTx/>
              <a:buFontTx/>
              <a:buNone/>
              <a:tabLst/>
              <a:defRPr/>
            </a:pPr>
            <a:r>
              <a:rPr lang="es-CO" sz="3500" b="1" dirty="0">
                <a:solidFill>
                  <a:srgbClr val="003955"/>
                </a:solidFill>
                <a:latin typeface="+mn-lt"/>
                <a:ea typeface="+mj-ea"/>
                <a:cs typeface="+mj-cs"/>
              </a:rPr>
              <a:t>MIAS  -----------------  MAITE </a:t>
            </a:r>
          </a:p>
          <a:p>
            <a:pPr marL="0" marR="0" lvl="0" indent="0" algn="ctr" defTabSz="914400" rtl="0" eaLnBrk="1" fontAlgn="auto" latinLnBrk="0" hangingPunct="1">
              <a:lnSpc>
                <a:spcPct val="90000"/>
              </a:lnSpc>
              <a:spcBef>
                <a:spcPct val="0"/>
              </a:spcBef>
              <a:spcAft>
                <a:spcPts val="0"/>
              </a:spcAft>
              <a:buClrTx/>
              <a:buSzTx/>
              <a:buFontTx/>
              <a:buNone/>
              <a:tabLst/>
              <a:defRPr/>
            </a:pPr>
            <a:endParaRPr lang="es-CO" sz="2800" b="1" dirty="0">
              <a:solidFill>
                <a:srgbClr val="148B8E"/>
              </a:solidFill>
              <a:latin typeface="+mn-lt"/>
              <a:ea typeface="+mj-ea"/>
              <a:cs typeface="+mj-cs"/>
            </a:endParaRPr>
          </a:p>
          <a:p>
            <a:pPr marL="0" marR="0" lvl="0" indent="0" algn="ctr" defTabSz="914400" rtl="0" eaLnBrk="1" fontAlgn="auto" latinLnBrk="0" hangingPunct="1">
              <a:lnSpc>
                <a:spcPct val="90000"/>
              </a:lnSpc>
              <a:spcBef>
                <a:spcPct val="0"/>
              </a:spcBef>
              <a:spcAft>
                <a:spcPts val="0"/>
              </a:spcAft>
              <a:buClrTx/>
              <a:buSzTx/>
              <a:buFontTx/>
              <a:buNone/>
              <a:tabLst/>
              <a:defRPr/>
            </a:pPr>
            <a:endParaRPr kumimoji="0" lang="es-CO" sz="2800" b="1" i="0" u="none" strike="noStrike" kern="1200" cap="none" spc="0" normalizeH="0" baseline="0" noProof="0" dirty="0">
              <a:ln>
                <a:noFill/>
              </a:ln>
              <a:solidFill>
                <a:srgbClr val="447E93"/>
              </a:solidFill>
              <a:effectLst/>
              <a:uLnTx/>
              <a:uFillTx/>
              <a:latin typeface="+mn-lt"/>
              <a:ea typeface="+mj-ea"/>
              <a:cs typeface="+mj-cs"/>
            </a:endParaRPr>
          </a:p>
          <a:p>
            <a:pPr marL="0" marR="0" lvl="0" indent="0" algn="ctr" defTabSz="914400" rtl="0" eaLnBrk="1" fontAlgn="auto" latinLnBrk="0" hangingPunct="1">
              <a:lnSpc>
                <a:spcPct val="90000"/>
              </a:lnSpc>
              <a:spcBef>
                <a:spcPct val="0"/>
              </a:spcBef>
              <a:spcAft>
                <a:spcPts val="0"/>
              </a:spcAft>
              <a:buClrTx/>
              <a:buSzTx/>
              <a:buFontTx/>
              <a:buNone/>
              <a:tabLst/>
              <a:defRPr/>
            </a:pPr>
            <a:r>
              <a:rPr lang="es-CO" sz="3400" b="1" dirty="0">
                <a:solidFill>
                  <a:srgbClr val="447E93"/>
                </a:solidFill>
                <a:latin typeface="+mn-lt"/>
                <a:ea typeface="+mj-ea"/>
                <a:cs typeface="+mj-cs"/>
              </a:rPr>
              <a:t>R</a:t>
            </a:r>
            <a:r>
              <a:rPr kumimoji="0" lang="es-CO" sz="3400" b="1" i="0" u="none" strike="noStrike" kern="1200" cap="none" spc="0" normalizeH="0" noProof="0" dirty="0" err="1">
                <a:ln>
                  <a:noFill/>
                </a:ln>
                <a:solidFill>
                  <a:srgbClr val="447E93"/>
                </a:solidFill>
                <a:effectLst/>
                <a:uLnTx/>
                <a:uFillTx/>
                <a:latin typeface="+mn-lt"/>
                <a:ea typeface="+mj-ea"/>
                <a:cs typeface="+mj-cs"/>
              </a:rPr>
              <a:t>esolución</a:t>
            </a:r>
            <a:r>
              <a:rPr kumimoji="0" lang="es-CO" sz="3400" b="1" i="0" u="none" strike="noStrike" kern="1200" cap="none" spc="0" normalizeH="0" noProof="0" dirty="0">
                <a:ln>
                  <a:noFill/>
                </a:ln>
                <a:solidFill>
                  <a:srgbClr val="447E93"/>
                </a:solidFill>
                <a:effectLst/>
                <a:uLnTx/>
                <a:uFillTx/>
                <a:latin typeface="+mn-lt"/>
                <a:ea typeface="+mj-ea"/>
                <a:cs typeface="+mj-cs"/>
              </a:rPr>
              <a:t> para operativizar la Política de Atención Integral en Salud en Colombia (PAIS)</a:t>
            </a:r>
          </a:p>
          <a:p>
            <a:pPr marL="0" marR="0" lvl="0" indent="0" algn="ctr" defTabSz="914400" rtl="0" eaLnBrk="1" fontAlgn="auto" latinLnBrk="0" hangingPunct="1">
              <a:lnSpc>
                <a:spcPct val="90000"/>
              </a:lnSpc>
              <a:spcBef>
                <a:spcPct val="0"/>
              </a:spcBef>
              <a:spcAft>
                <a:spcPts val="0"/>
              </a:spcAft>
              <a:buClrTx/>
              <a:buSzTx/>
              <a:buFontTx/>
              <a:buNone/>
              <a:tabLst/>
              <a:defRPr/>
            </a:pPr>
            <a:endParaRPr kumimoji="0" lang="es-CO" sz="2800" b="1" i="0" u="none" strike="noStrike" kern="1200" cap="none" spc="0" normalizeH="0" baseline="0" noProof="0" dirty="0">
              <a:ln>
                <a:noFill/>
              </a:ln>
              <a:solidFill>
                <a:srgbClr val="148B8E"/>
              </a:solidFill>
              <a:effectLst/>
              <a:uLnTx/>
              <a:uFillTx/>
              <a:latin typeface="+mn-lt"/>
              <a:ea typeface="+mj-ea"/>
              <a:cs typeface="+mj-cs"/>
            </a:endParaRPr>
          </a:p>
        </p:txBody>
      </p:sp>
      <p:sp>
        <p:nvSpPr>
          <p:cNvPr id="9" name="Marcador de contenido 8"/>
          <p:cNvSpPr>
            <a:spLocks noGrp="1"/>
          </p:cNvSpPr>
          <p:nvPr>
            <p:ph idx="1"/>
          </p:nvPr>
        </p:nvSpPr>
        <p:spPr>
          <a:xfrm>
            <a:off x="513153" y="2427098"/>
            <a:ext cx="10826395" cy="4351338"/>
          </a:xfrm>
        </p:spPr>
        <p:txBody>
          <a:bodyPr/>
          <a:lstStyle/>
          <a:p>
            <a:pPr marL="0" indent="0" algn="just">
              <a:buNone/>
            </a:pPr>
            <a:r>
              <a:rPr lang="es-CO" sz="2400" dirty="0">
                <a:solidFill>
                  <a:schemeClr val="accent3">
                    <a:lumMod val="50000"/>
                  </a:schemeClr>
                </a:solidFill>
                <a:latin typeface="+mn-lt"/>
              </a:rPr>
              <a:t>El Modelo de Atención Integral Territorial (</a:t>
            </a:r>
            <a:r>
              <a:rPr lang="es-CO" b="1" dirty="0">
                <a:solidFill>
                  <a:schemeClr val="accent3">
                    <a:lumMod val="50000"/>
                  </a:schemeClr>
                </a:solidFill>
                <a:latin typeface="+mn-lt"/>
                <a:ea typeface="+mj-ea"/>
                <a:cs typeface="+mj-cs"/>
              </a:rPr>
              <a:t>MAITE</a:t>
            </a:r>
            <a:r>
              <a:rPr lang="es-CO" sz="2400" dirty="0">
                <a:solidFill>
                  <a:schemeClr val="accent3">
                    <a:lumMod val="50000"/>
                  </a:schemeClr>
                </a:solidFill>
                <a:latin typeface="+mn-lt"/>
              </a:rPr>
              <a:t>) será la nueva cara de la Política de Atención Integral en Salud (</a:t>
            </a:r>
            <a:r>
              <a:rPr lang="es-CO" b="1" dirty="0">
                <a:solidFill>
                  <a:schemeClr val="accent3">
                    <a:lumMod val="50000"/>
                  </a:schemeClr>
                </a:solidFill>
                <a:latin typeface="+mn-lt"/>
                <a:ea typeface="+mj-ea"/>
                <a:cs typeface="+mj-cs"/>
              </a:rPr>
              <a:t>MIAS</a:t>
            </a:r>
            <a:r>
              <a:rPr lang="es-CO" sz="2400" dirty="0">
                <a:solidFill>
                  <a:schemeClr val="accent3">
                    <a:lumMod val="50000"/>
                  </a:schemeClr>
                </a:solidFill>
                <a:latin typeface="+mn-lt"/>
              </a:rPr>
              <a:t>) que llevaba cuatro años de esfuerzo nacional; así quedó establecido al conocerse la resolución que hizo pública el Ministerio de Salud y Protección social y que </a:t>
            </a:r>
            <a:r>
              <a:rPr lang="es-CO" sz="2400" b="1" dirty="0">
                <a:solidFill>
                  <a:schemeClr val="accent3">
                    <a:lumMod val="50000"/>
                  </a:schemeClr>
                </a:solidFill>
                <a:latin typeface="+mn-lt"/>
              </a:rPr>
              <a:t>deroga</a:t>
            </a:r>
            <a:r>
              <a:rPr lang="es-CO" sz="2400" dirty="0">
                <a:solidFill>
                  <a:schemeClr val="accent3">
                    <a:lumMod val="50000"/>
                  </a:schemeClr>
                </a:solidFill>
                <a:latin typeface="+mn-lt"/>
              </a:rPr>
              <a:t> integralmente las resoluciones 429 de 2016 y 489 de 2019</a:t>
            </a:r>
          </a:p>
          <a:p>
            <a:pPr marL="0" indent="0" algn="ctr">
              <a:buNone/>
            </a:pPr>
            <a:endParaRPr lang="es-CO" sz="2400" dirty="0">
              <a:solidFill>
                <a:schemeClr val="accent3">
                  <a:lumMod val="50000"/>
                </a:schemeClr>
              </a:solidFill>
              <a:latin typeface="+mn-lt"/>
            </a:endParaRPr>
          </a:p>
        </p:txBody>
      </p:sp>
      <p:sp>
        <p:nvSpPr>
          <p:cNvPr id="4" name="Marcador de número de diapositiva 3"/>
          <p:cNvSpPr>
            <a:spLocks noGrp="1"/>
          </p:cNvSpPr>
          <p:nvPr>
            <p:ph type="sldNum" sz="quarter" idx="12"/>
          </p:nvPr>
        </p:nvSpPr>
        <p:spPr/>
        <p:txBody>
          <a:bodyPr/>
          <a:lstStyle/>
          <a:p>
            <a:fld id="{0D2A1E90-F379-44A4-A51C-58121435DCDA}" type="slidenum">
              <a:rPr lang="es-CO" smtClean="0"/>
              <a:pPr/>
              <a:t>17</a:t>
            </a:fld>
            <a:endParaRPr lang="es-CO"/>
          </a:p>
        </p:txBody>
      </p:sp>
      <p:pic>
        <p:nvPicPr>
          <p:cNvPr id="6" name="Imagen 5">
            <a:extLst>
              <a:ext uri="{FF2B5EF4-FFF2-40B4-BE49-F238E27FC236}">
                <a16:creationId xmlns:a16="http://schemas.microsoft.com/office/drawing/2014/main" id="{321AF8D0-F140-40E3-8ACB-32A1AB82EFA4}"/>
              </a:ext>
            </a:extLst>
          </p:cNvPr>
          <p:cNvPicPr>
            <a:picLocks noChangeAspect="1"/>
          </p:cNvPicPr>
          <p:nvPr/>
        </p:nvPicPr>
        <p:blipFill rotWithShape="1">
          <a:blip r:embed="rId2"/>
          <a:srcRect b="8571"/>
          <a:stretch/>
        </p:blipFill>
        <p:spPr>
          <a:xfrm>
            <a:off x="10016197" y="79564"/>
            <a:ext cx="2114969" cy="595685"/>
          </a:xfrm>
          <a:prstGeom prst="rect">
            <a:avLst/>
          </a:prstGeom>
        </p:spPr>
      </p:pic>
      <p:pic>
        <p:nvPicPr>
          <p:cNvPr id="2" name="Imagen 1">
            <a:extLst>
              <a:ext uri="{FF2B5EF4-FFF2-40B4-BE49-F238E27FC236}">
                <a16:creationId xmlns:a16="http://schemas.microsoft.com/office/drawing/2014/main" id="{FD510355-8AEA-4D47-A279-B406F6A23F0F}"/>
              </a:ext>
            </a:extLst>
          </p:cNvPr>
          <p:cNvPicPr>
            <a:picLocks noChangeAspect="1"/>
          </p:cNvPicPr>
          <p:nvPr/>
        </p:nvPicPr>
        <p:blipFill>
          <a:blip r:embed="rId3"/>
          <a:stretch>
            <a:fillRect/>
          </a:stretch>
        </p:blipFill>
        <p:spPr>
          <a:xfrm>
            <a:off x="2911875" y="4164440"/>
            <a:ext cx="5381572" cy="2191910"/>
          </a:xfrm>
          <a:prstGeom prst="rect">
            <a:avLst/>
          </a:prstGeom>
        </p:spPr>
      </p:pic>
    </p:spTree>
    <p:extLst>
      <p:ext uri="{BB962C8B-B14F-4D97-AF65-F5344CB8AC3E}">
        <p14:creationId xmlns:p14="http://schemas.microsoft.com/office/powerpoint/2010/main" val="32117175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p:cNvSpPr>
            <a:spLocks noGrp="1"/>
          </p:cNvSpPr>
          <p:nvPr>
            <p:ph type="sldNum" sz="quarter" idx="12"/>
          </p:nvPr>
        </p:nvSpPr>
        <p:spPr/>
        <p:txBody>
          <a:bodyPr/>
          <a:lstStyle/>
          <a:p>
            <a:fld id="{0D2A1E90-F379-44A4-A51C-58121435DCDA}" type="slidenum">
              <a:rPr lang="es-CO" smtClean="0"/>
              <a:pPr/>
              <a:t>18</a:t>
            </a:fld>
            <a:endParaRPr lang="es-CO" dirty="0"/>
          </a:p>
        </p:txBody>
      </p:sp>
      <p:graphicFrame>
        <p:nvGraphicFramePr>
          <p:cNvPr id="8" name="Diagrama 7"/>
          <p:cNvGraphicFramePr/>
          <p:nvPr>
            <p:extLst>
              <p:ext uri="{D42A27DB-BD31-4B8C-83A1-F6EECF244321}">
                <p14:modId xmlns:p14="http://schemas.microsoft.com/office/powerpoint/2010/main" val="3964320877"/>
              </p:ext>
            </p:extLst>
          </p:nvPr>
        </p:nvGraphicFramePr>
        <p:xfrm>
          <a:off x="2292438" y="1464836"/>
          <a:ext cx="7892571" cy="46481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9" name="Imagen 8">
            <a:extLst>
              <a:ext uri="{FF2B5EF4-FFF2-40B4-BE49-F238E27FC236}">
                <a16:creationId xmlns:a16="http://schemas.microsoft.com/office/drawing/2014/main" id="{2F38BBE1-7EDA-43D5-866F-2613EAB68B85}"/>
              </a:ext>
            </a:extLst>
          </p:cNvPr>
          <p:cNvPicPr>
            <a:picLocks noChangeAspect="1"/>
          </p:cNvPicPr>
          <p:nvPr/>
        </p:nvPicPr>
        <p:blipFill rotWithShape="1">
          <a:blip r:embed="rId7"/>
          <a:srcRect b="8571"/>
          <a:stretch/>
        </p:blipFill>
        <p:spPr>
          <a:xfrm>
            <a:off x="10016197" y="79564"/>
            <a:ext cx="2114969" cy="595685"/>
          </a:xfrm>
          <a:prstGeom prst="rect">
            <a:avLst/>
          </a:prstGeom>
        </p:spPr>
      </p:pic>
      <p:sp>
        <p:nvSpPr>
          <p:cNvPr id="10" name="2 Rectángulo redondeado">
            <a:extLst>
              <a:ext uri="{FF2B5EF4-FFF2-40B4-BE49-F238E27FC236}">
                <a16:creationId xmlns:a16="http://schemas.microsoft.com/office/drawing/2014/main" id="{6208D0CF-EFEB-4737-BF7E-14D16B067D13}"/>
              </a:ext>
            </a:extLst>
          </p:cNvPr>
          <p:cNvSpPr/>
          <p:nvPr/>
        </p:nvSpPr>
        <p:spPr>
          <a:xfrm>
            <a:off x="0" y="22025"/>
            <a:ext cx="10016197" cy="1306448"/>
          </a:xfrm>
          <a:prstGeom prst="roundRect">
            <a:avLst>
              <a:gd name="adj" fmla="val 10000"/>
            </a:avLst>
          </a:prstGeom>
          <a:solidFill>
            <a:srgbClr val="003955"/>
          </a:solidFill>
          <a:ln w="174625" cmpd="thinThick">
            <a:noFill/>
          </a:ln>
        </p:spPr>
        <p:txBody>
          <a:bodyPr/>
          <a:lstStyle/>
          <a:p>
            <a:pPr lvl="0" algn="ctr" eaLnBrk="1" fontAlgn="auto" hangingPunct="1">
              <a:spcAft>
                <a:spcPts val="0"/>
              </a:spcAft>
              <a:defRPr/>
            </a:pPr>
            <a:r>
              <a:rPr lang="es-CO" sz="3200" b="1" dirty="0">
                <a:solidFill>
                  <a:schemeClr val="bg1"/>
                </a:solidFill>
                <a:latin typeface="Tw Cen MT"/>
              </a:rPr>
              <a:t>POLITICA DE ATENCIÓN INTEGRAL EN SALUD</a:t>
            </a:r>
          </a:p>
          <a:p>
            <a:pPr lvl="0" algn="ctr" eaLnBrk="1" fontAlgn="auto" hangingPunct="1">
              <a:spcAft>
                <a:spcPts val="0"/>
              </a:spcAft>
              <a:defRPr/>
            </a:pPr>
            <a:r>
              <a:rPr lang="es-CO" sz="3200" b="1" dirty="0">
                <a:solidFill>
                  <a:schemeClr val="bg1"/>
                </a:solidFill>
                <a:latin typeface="Tw Cen MT"/>
              </a:rPr>
              <a:t>Estrategias centrales </a:t>
            </a:r>
            <a:endParaRPr lang="es-CO" sz="2800" b="1" dirty="0">
              <a:solidFill>
                <a:schemeClr val="bg1"/>
              </a:solidFill>
              <a:latin typeface="Tw Cen MT"/>
            </a:endParaRPr>
          </a:p>
        </p:txBody>
      </p:sp>
    </p:spTree>
    <p:extLst>
      <p:ext uri="{BB962C8B-B14F-4D97-AF65-F5344CB8AC3E}">
        <p14:creationId xmlns:p14="http://schemas.microsoft.com/office/powerpoint/2010/main" val="2062411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1 Título"/>
          <p:cNvSpPr txBox="1">
            <a:spLocks/>
          </p:cNvSpPr>
          <p:nvPr/>
        </p:nvSpPr>
        <p:spPr>
          <a:xfrm>
            <a:off x="631500" y="655425"/>
            <a:ext cx="9924318" cy="1072048"/>
          </a:xfrm>
          <a:prstGeom prst="rect">
            <a:avLst/>
          </a:prstGeom>
        </p:spPr>
        <p:txBody>
          <a:bodyPr>
            <a:normAutofit/>
          </a:bodyPr>
          <a:lstStyle/>
          <a:p>
            <a:pPr marL="0" marR="0" lvl="0" indent="0" algn="ctr" defTabSz="914400" rtl="0" eaLnBrk="1" fontAlgn="auto" latinLnBrk="0" hangingPunct="1">
              <a:lnSpc>
                <a:spcPct val="90000"/>
              </a:lnSpc>
              <a:spcBef>
                <a:spcPct val="0"/>
              </a:spcBef>
              <a:spcAft>
                <a:spcPts val="0"/>
              </a:spcAft>
              <a:buClrTx/>
              <a:buSzTx/>
              <a:buFontTx/>
              <a:buNone/>
              <a:tabLst/>
              <a:defRPr/>
            </a:pPr>
            <a:endParaRPr kumimoji="0" lang="es-CO" sz="2800" b="1" i="0" u="none" strike="noStrike" kern="1200" cap="none" spc="0" normalizeH="0" baseline="0" noProof="0" dirty="0">
              <a:ln>
                <a:noFill/>
              </a:ln>
              <a:solidFill>
                <a:srgbClr val="003955"/>
              </a:solidFill>
              <a:effectLst/>
              <a:uLnTx/>
              <a:uFillTx/>
              <a:latin typeface="+mn-lt"/>
              <a:ea typeface="+mj-ea"/>
              <a:cs typeface="+mj-cs"/>
            </a:endParaRPr>
          </a:p>
          <a:p>
            <a:pPr marL="0" marR="0" lvl="0" indent="0" algn="ctr" defTabSz="914400" rtl="0" eaLnBrk="1" fontAlgn="auto" latinLnBrk="0" hangingPunct="1">
              <a:lnSpc>
                <a:spcPct val="90000"/>
              </a:lnSpc>
              <a:spcBef>
                <a:spcPct val="0"/>
              </a:spcBef>
              <a:spcAft>
                <a:spcPts val="0"/>
              </a:spcAft>
              <a:buClrTx/>
              <a:buSzTx/>
              <a:buFontTx/>
              <a:buNone/>
              <a:tabLst/>
              <a:defRPr/>
            </a:pPr>
            <a:r>
              <a:rPr kumimoji="0" lang="es-CO" sz="2800" b="1" i="0" u="none" strike="noStrike" kern="1200" cap="none" spc="0" normalizeH="0" baseline="0" noProof="0" dirty="0">
                <a:ln>
                  <a:noFill/>
                </a:ln>
                <a:solidFill>
                  <a:srgbClr val="003955"/>
                </a:solidFill>
                <a:effectLst/>
                <a:uLnTx/>
                <a:uFillTx/>
                <a:latin typeface="+mn-lt"/>
                <a:ea typeface="+mj-ea"/>
                <a:cs typeface="+mj-cs"/>
              </a:rPr>
              <a:t>Líneas de acción del MAITE </a:t>
            </a:r>
            <a:endParaRPr kumimoji="0" lang="es-CO" sz="2800" b="1" i="0" u="none" strike="noStrike" kern="1200" cap="none" spc="0" normalizeH="0" baseline="0" noProof="0" dirty="0">
              <a:ln>
                <a:noFill/>
              </a:ln>
              <a:solidFill>
                <a:srgbClr val="447E93"/>
              </a:solidFill>
              <a:effectLst/>
              <a:uLnTx/>
              <a:uFillTx/>
              <a:latin typeface="+mn-lt"/>
              <a:ea typeface="+mj-ea"/>
              <a:cs typeface="+mj-cs"/>
            </a:endParaRPr>
          </a:p>
        </p:txBody>
      </p:sp>
      <p:sp>
        <p:nvSpPr>
          <p:cNvPr id="4" name="Marcador de número de diapositiva 3"/>
          <p:cNvSpPr>
            <a:spLocks noGrp="1"/>
          </p:cNvSpPr>
          <p:nvPr>
            <p:ph type="sldNum" sz="quarter" idx="12"/>
          </p:nvPr>
        </p:nvSpPr>
        <p:spPr/>
        <p:txBody>
          <a:bodyPr/>
          <a:lstStyle/>
          <a:p>
            <a:fld id="{0D2A1E90-F379-44A4-A51C-58121435DCDA}" type="slidenum">
              <a:rPr lang="es-CO" smtClean="0">
                <a:latin typeface="+mn-lt"/>
              </a:rPr>
              <a:pPr/>
              <a:t>19</a:t>
            </a:fld>
            <a:endParaRPr lang="es-CO">
              <a:latin typeface="+mn-lt"/>
            </a:endParaRPr>
          </a:p>
        </p:txBody>
      </p:sp>
      <p:sp>
        <p:nvSpPr>
          <p:cNvPr id="5" name="CuadroTexto 4"/>
          <p:cNvSpPr txBox="1"/>
          <p:nvPr/>
        </p:nvSpPr>
        <p:spPr>
          <a:xfrm>
            <a:off x="154023" y="6430169"/>
            <a:ext cx="3228769" cy="307777"/>
          </a:xfrm>
          <a:prstGeom prst="rect">
            <a:avLst/>
          </a:prstGeom>
          <a:noFill/>
        </p:spPr>
        <p:txBody>
          <a:bodyPr wrap="none" rtlCol="0">
            <a:spAutoFit/>
          </a:bodyPr>
          <a:lstStyle>
            <a:defPPr>
              <a:defRPr lang="es-CO"/>
            </a:defPPr>
            <a:lvl1pPr>
              <a:defRPr sz="1400" b="1">
                <a:solidFill>
                  <a:schemeClr val="accent1">
                    <a:lumMod val="75000"/>
                  </a:schemeClr>
                </a:solidFill>
              </a:defRPr>
            </a:lvl1pPr>
          </a:lstStyle>
          <a:p>
            <a:r>
              <a:rPr lang="es-CO" i="1" dirty="0">
                <a:solidFill>
                  <a:srgbClr val="447E93"/>
                </a:solidFill>
                <a:latin typeface="+mn-lt"/>
              </a:rPr>
              <a:t>Fuente: Ministerio Salud Colombia 2019</a:t>
            </a:r>
          </a:p>
        </p:txBody>
      </p:sp>
      <p:pic>
        <p:nvPicPr>
          <p:cNvPr id="6" name="6 Imagen">
            <a:extLst>
              <a:ext uri="{FF2B5EF4-FFF2-40B4-BE49-F238E27FC236}">
                <a16:creationId xmlns:a16="http://schemas.microsoft.com/office/drawing/2014/main" id="{46946781-3506-4765-9549-3A08D553FC57}"/>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rot="10800000">
            <a:off x="521304" y="1536275"/>
            <a:ext cx="4999163" cy="959508"/>
          </a:xfrm>
          <a:prstGeom prst="rect">
            <a:avLst/>
          </a:prstGeom>
        </p:spPr>
      </p:pic>
      <p:sp>
        <p:nvSpPr>
          <p:cNvPr id="9" name="CuadroTexto 8">
            <a:extLst>
              <a:ext uri="{FF2B5EF4-FFF2-40B4-BE49-F238E27FC236}">
                <a16:creationId xmlns:a16="http://schemas.microsoft.com/office/drawing/2014/main" id="{11D28AA3-5327-46AD-B327-7F6E8DA4E337}"/>
              </a:ext>
            </a:extLst>
          </p:cNvPr>
          <p:cNvSpPr txBox="1"/>
          <p:nvPr/>
        </p:nvSpPr>
        <p:spPr>
          <a:xfrm>
            <a:off x="1858547" y="1971657"/>
            <a:ext cx="1830950" cy="369332"/>
          </a:xfrm>
          <a:prstGeom prst="rect">
            <a:avLst/>
          </a:prstGeom>
          <a:noFill/>
        </p:spPr>
        <p:txBody>
          <a:bodyPr wrap="none" rtlCol="0">
            <a:spAutoFit/>
          </a:bodyPr>
          <a:lstStyle/>
          <a:p>
            <a:pPr algn="ctr"/>
            <a:r>
              <a:rPr lang="es-CO" b="1" dirty="0">
                <a:solidFill>
                  <a:schemeClr val="tx1">
                    <a:lumMod val="65000"/>
                    <a:lumOff val="35000"/>
                  </a:schemeClr>
                </a:solidFill>
                <a:latin typeface="+mn-lt"/>
              </a:rPr>
              <a:t>Aseguramiento  </a:t>
            </a:r>
          </a:p>
        </p:txBody>
      </p:sp>
      <p:pic>
        <p:nvPicPr>
          <p:cNvPr id="10" name="6 Imagen">
            <a:extLst>
              <a:ext uri="{FF2B5EF4-FFF2-40B4-BE49-F238E27FC236}">
                <a16:creationId xmlns:a16="http://schemas.microsoft.com/office/drawing/2014/main" id="{FCC1E619-EA30-40C7-9BCD-E0F9A7C5FA2D}"/>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rot="10800000">
            <a:off x="521304" y="2495783"/>
            <a:ext cx="4999163" cy="959508"/>
          </a:xfrm>
          <a:prstGeom prst="rect">
            <a:avLst/>
          </a:prstGeom>
        </p:spPr>
      </p:pic>
      <p:sp>
        <p:nvSpPr>
          <p:cNvPr id="11" name="CuadroTexto 10">
            <a:extLst>
              <a:ext uri="{FF2B5EF4-FFF2-40B4-BE49-F238E27FC236}">
                <a16:creationId xmlns:a16="http://schemas.microsoft.com/office/drawing/2014/main" id="{407CDB25-ABDD-44B8-A19C-59AA0AA9B815}"/>
              </a:ext>
            </a:extLst>
          </p:cNvPr>
          <p:cNvSpPr txBox="1"/>
          <p:nvPr/>
        </p:nvSpPr>
        <p:spPr>
          <a:xfrm>
            <a:off x="2211208" y="2942094"/>
            <a:ext cx="1619354" cy="369332"/>
          </a:xfrm>
          <a:prstGeom prst="rect">
            <a:avLst/>
          </a:prstGeom>
          <a:noFill/>
        </p:spPr>
        <p:txBody>
          <a:bodyPr wrap="none" rtlCol="0">
            <a:spAutoFit/>
          </a:bodyPr>
          <a:lstStyle/>
          <a:p>
            <a:pPr algn="ctr"/>
            <a:r>
              <a:rPr lang="es-CO" b="1" dirty="0">
                <a:solidFill>
                  <a:schemeClr val="tx1">
                    <a:lumMod val="65000"/>
                    <a:lumOff val="35000"/>
                  </a:schemeClr>
                </a:solidFill>
                <a:latin typeface="+mn-lt"/>
              </a:rPr>
              <a:t>Salud Pública </a:t>
            </a:r>
          </a:p>
        </p:txBody>
      </p:sp>
      <p:pic>
        <p:nvPicPr>
          <p:cNvPr id="12" name="6 Imagen">
            <a:extLst>
              <a:ext uri="{FF2B5EF4-FFF2-40B4-BE49-F238E27FC236}">
                <a16:creationId xmlns:a16="http://schemas.microsoft.com/office/drawing/2014/main" id="{2B32F43E-2134-4596-80D7-820E53EF887F}"/>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rot="10800000">
            <a:off x="521304" y="3534419"/>
            <a:ext cx="4999163" cy="959508"/>
          </a:xfrm>
          <a:prstGeom prst="rect">
            <a:avLst/>
          </a:prstGeom>
        </p:spPr>
      </p:pic>
      <p:sp>
        <p:nvSpPr>
          <p:cNvPr id="13" name="CuadroTexto 12">
            <a:extLst>
              <a:ext uri="{FF2B5EF4-FFF2-40B4-BE49-F238E27FC236}">
                <a16:creationId xmlns:a16="http://schemas.microsoft.com/office/drawing/2014/main" id="{19C0DC00-664D-4942-80A7-AFC1A6855DEF}"/>
              </a:ext>
            </a:extLst>
          </p:cNvPr>
          <p:cNvSpPr txBox="1"/>
          <p:nvPr/>
        </p:nvSpPr>
        <p:spPr>
          <a:xfrm>
            <a:off x="1632197" y="3992886"/>
            <a:ext cx="2597186" cy="369332"/>
          </a:xfrm>
          <a:prstGeom prst="rect">
            <a:avLst/>
          </a:prstGeom>
          <a:noFill/>
        </p:spPr>
        <p:txBody>
          <a:bodyPr wrap="none" rtlCol="0">
            <a:spAutoFit/>
          </a:bodyPr>
          <a:lstStyle/>
          <a:p>
            <a:r>
              <a:rPr lang="es-CO" b="1" dirty="0">
                <a:solidFill>
                  <a:schemeClr val="tx1">
                    <a:lumMod val="65000"/>
                    <a:lumOff val="35000"/>
                  </a:schemeClr>
                </a:solidFill>
                <a:latin typeface="+mn-lt"/>
              </a:rPr>
              <a:t>Prestación de Servicios </a:t>
            </a:r>
          </a:p>
        </p:txBody>
      </p:sp>
      <p:pic>
        <p:nvPicPr>
          <p:cNvPr id="14" name="6 Imagen">
            <a:extLst>
              <a:ext uri="{FF2B5EF4-FFF2-40B4-BE49-F238E27FC236}">
                <a16:creationId xmlns:a16="http://schemas.microsoft.com/office/drawing/2014/main" id="{87808C18-8D69-40B9-AFBA-ED2069D2E7DA}"/>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rot="10800000">
            <a:off x="631501" y="4362218"/>
            <a:ext cx="4999163" cy="959508"/>
          </a:xfrm>
          <a:prstGeom prst="rect">
            <a:avLst/>
          </a:prstGeom>
        </p:spPr>
      </p:pic>
      <p:sp>
        <p:nvSpPr>
          <p:cNvPr id="15" name="CuadroTexto 14">
            <a:extLst>
              <a:ext uri="{FF2B5EF4-FFF2-40B4-BE49-F238E27FC236}">
                <a16:creationId xmlns:a16="http://schemas.microsoft.com/office/drawing/2014/main" id="{D072B136-C1CF-4DEE-81D5-6F067D379C71}"/>
              </a:ext>
            </a:extLst>
          </p:cNvPr>
          <p:cNvSpPr txBox="1"/>
          <p:nvPr/>
        </p:nvSpPr>
        <p:spPr>
          <a:xfrm>
            <a:off x="1896219" y="4815494"/>
            <a:ext cx="2848857" cy="369332"/>
          </a:xfrm>
          <a:prstGeom prst="rect">
            <a:avLst/>
          </a:prstGeom>
          <a:noFill/>
        </p:spPr>
        <p:txBody>
          <a:bodyPr wrap="none" rtlCol="0">
            <a:spAutoFit/>
          </a:bodyPr>
          <a:lstStyle/>
          <a:p>
            <a:r>
              <a:rPr lang="es-CO" b="1" dirty="0">
                <a:solidFill>
                  <a:schemeClr val="tx1">
                    <a:lumMod val="65000"/>
                    <a:lumOff val="35000"/>
                  </a:schemeClr>
                </a:solidFill>
                <a:latin typeface="+mn-lt"/>
              </a:rPr>
              <a:t>Talento humano en salud  </a:t>
            </a:r>
          </a:p>
        </p:txBody>
      </p:sp>
      <p:pic>
        <p:nvPicPr>
          <p:cNvPr id="18" name="6 Imagen">
            <a:extLst>
              <a:ext uri="{FF2B5EF4-FFF2-40B4-BE49-F238E27FC236}">
                <a16:creationId xmlns:a16="http://schemas.microsoft.com/office/drawing/2014/main" id="{1F7891A5-2BD2-4A24-9089-6BA02A0EC359}"/>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rot="10800000">
            <a:off x="6096000" y="1582100"/>
            <a:ext cx="4999163" cy="959508"/>
          </a:xfrm>
          <a:prstGeom prst="rect">
            <a:avLst/>
          </a:prstGeom>
        </p:spPr>
      </p:pic>
      <p:sp>
        <p:nvSpPr>
          <p:cNvPr id="19" name="CuadroTexto 18">
            <a:extLst>
              <a:ext uri="{FF2B5EF4-FFF2-40B4-BE49-F238E27FC236}">
                <a16:creationId xmlns:a16="http://schemas.microsoft.com/office/drawing/2014/main" id="{9866AF3F-274B-4B60-9A39-55FAF49477E6}"/>
              </a:ext>
            </a:extLst>
          </p:cNvPr>
          <p:cNvSpPr txBox="1"/>
          <p:nvPr/>
        </p:nvSpPr>
        <p:spPr>
          <a:xfrm>
            <a:off x="7541434" y="2012585"/>
            <a:ext cx="1822935" cy="369332"/>
          </a:xfrm>
          <a:prstGeom prst="rect">
            <a:avLst/>
          </a:prstGeom>
          <a:noFill/>
        </p:spPr>
        <p:txBody>
          <a:bodyPr wrap="none" rtlCol="0">
            <a:spAutoFit/>
          </a:bodyPr>
          <a:lstStyle/>
          <a:p>
            <a:r>
              <a:rPr lang="es-CO" b="1" dirty="0">
                <a:solidFill>
                  <a:schemeClr val="tx1">
                    <a:lumMod val="65000"/>
                    <a:lumOff val="35000"/>
                  </a:schemeClr>
                </a:solidFill>
                <a:latin typeface="+mn-lt"/>
              </a:rPr>
              <a:t>Financiamiento </a:t>
            </a:r>
          </a:p>
        </p:txBody>
      </p:sp>
      <p:pic>
        <p:nvPicPr>
          <p:cNvPr id="20" name="6 Imagen">
            <a:extLst>
              <a:ext uri="{FF2B5EF4-FFF2-40B4-BE49-F238E27FC236}">
                <a16:creationId xmlns:a16="http://schemas.microsoft.com/office/drawing/2014/main" id="{1AA6C5A7-7614-4E84-8CE6-59B2FE36551E}"/>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rot="10800000">
            <a:off x="6096000" y="2573367"/>
            <a:ext cx="4999163" cy="959508"/>
          </a:xfrm>
          <a:prstGeom prst="rect">
            <a:avLst/>
          </a:prstGeom>
        </p:spPr>
      </p:pic>
      <p:sp>
        <p:nvSpPr>
          <p:cNvPr id="21" name="CuadroTexto 20">
            <a:extLst>
              <a:ext uri="{FF2B5EF4-FFF2-40B4-BE49-F238E27FC236}">
                <a16:creationId xmlns:a16="http://schemas.microsoft.com/office/drawing/2014/main" id="{6369673B-A9A0-4B8A-ACF6-3CF2424AB4BD}"/>
              </a:ext>
            </a:extLst>
          </p:cNvPr>
          <p:cNvSpPr txBox="1"/>
          <p:nvPr/>
        </p:nvSpPr>
        <p:spPr>
          <a:xfrm>
            <a:off x="7272331" y="3032718"/>
            <a:ext cx="2225289" cy="369332"/>
          </a:xfrm>
          <a:prstGeom prst="rect">
            <a:avLst/>
          </a:prstGeom>
          <a:noFill/>
        </p:spPr>
        <p:txBody>
          <a:bodyPr wrap="none" rtlCol="0">
            <a:spAutoFit/>
          </a:bodyPr>
          <a:lstStyle/>
          <a:p>
            <a:r>
              <a:rPr lang="es-CO" b="1" dirty="0">
                <a:solidFill>
                  <a:schemeClr val="tx1">
                    <a:lumMod val="65000"/>
                    <a:lumOff val="35000"/>
                  </a:schemeClr>
                </a:solidFill>
                <a:latin typeface="+mn-lt"/>
              </a:rPr>
              <a:t>Enfoque diferencial </a:t>
            </a:r>
          </a:p>
        </p:txBody>
      </p:sp>
      <p:pic>
        <p:nvPicPr>
          <p:cNvPr id="22" name="6 Imagen">
            <a:extLst>
              <a:ext uri="{FF2B5EF4-FFF2-40B4-BE49-F238E27FC236}">
                <a16:creationId xmlns:a16="http://schemas.microsoft.com/office/drawing/2014/main" id="{6BD0047B-11CF-47B6-8863-83115DC2BBC1}"/>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rot="10800000">
            <a:off x="6096000" y="3564634"/>
            <a:ext cx="4999163" cy="959508"/>
          </a:xfrm>
          <a:prstGeom prst="rect">
            <a:avLst/>
          </a:prstGeom>
        </p:spPr>
      </p:pic>
      <p:sp>
        <p:nvSpPr>
          <p:cNvPr id="23" name="CuadroTexto 22">
            <a:extLst>
              <a:ext uri="{FF2B5EF4-FFF2-40B4-BE49-F238E27FC236}">
                <a16:creationId xmlns:a16="http://schemas.microsoft.com/office/drawing/2014/main" id="{C667667E-71E0-443F-80BE-212F7F2480E2}"/>
              </a:ext>
            </a:extLst>
          </p:cNvPr>
          <p:cNvSpPr txBox="1"/>
          <p:nvPr/>
        </p:nvSpPr>
        <p:spPr>
          <a:xfrm>
            <a:off x="7272331" y="4010452"/>
            <a:ext cx="2896947" cy="369332"/>
          </a:xfrm>
          <a:prstGeom prst="rect">
            <a:avLst/>
          </a:prstGeom>
          <a:noFill/>
        </p:spPr>
        <p:txBody>
          <a:bodyPr wrap="none" rtlCol="0">
            <a:spAutoFit/>
          </a:bodyPr>
          <a:lstStyle/>
          <a:p>
            <a:pPr algn="ctr"/>
            <a:r>
              <a:rPr lang="es-CO" b="1" dirty="0">
                <a:solidFill>
                  <a:schemeClr val="tx1">
                    <a:lumMod val="65000"/>
                    <a:lumOff val="35000"/>
                  </a:schemeClr>
                </a:solidFill>
                <a:latin typeface="+mn-lt"/>
              </a:rPr>
              <a:t>Articulación intersectorial </a:t>
            </a:r>
          </a:p>
        </p:txBody>
      </p:sp>
      <p:pic>
        <p:nvPicPr>
          <p:cNvPr id="24" name="6 Imagen">
            <a:extLst>
              <a:ext uri="{FF2B5EF4-FFF2-40B4-BE49-F238E27FC236}">
                <a16:creationId xmlns:a16="http://schemas.microsoft.com/office/drawing/2014/main" id="{E41CEEE0-FEB6-4AB0-BAB9-C5FBA7196E7E}"/>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rot="10800000">
            <a:off x="6111018" y="4342078"/>
            <a:ext cx="4999163" cy="959508"/>
          </a:xfrm>
          <a:prstGeom prst="rect">
            <a:avLst/>
          </a:prstGeom>
        </p:spPr>
      </p:pic>
      <p:sp>
        <p:nvSpPr>
          <p:cNvPr id="25" name="CuadroTexto 24">
            <a:extLst>
              <a:ext uri="{FF2B5EF4-FFF2-40B4-BE49-F238E27FC236}">
                <a16:creationId xmlns:a16="http://schemas.microsoft.com/office/drawing/2014/main" id="{4CC2AE5B-151B-4D9A-A9A6-053CCF1343E9}"/>
              </a:ext>
            </a:extLst>
          </p:cNvPr>
          <p:cNvSpPr txBox="1"/>
          <p:nvPr/>
        </p:nvSpPr>
        <p:spPr>
          <a:xfrm>
            <a:off x="7886893" y="4792269"/>
            <a:ext cx="1417376" cy="369332"/>
          </a:xfrm>
          <a:prstGeom prst="rect">
            <a:avLst/>
          </a:prstGeom>
          <a:noFill/>
        </p:spPr>
        <p:txBody>
          <a:bodyPr wrap="none" rtlCol="0">
            <a:spAutoFit/>
          </a:bodyPr>
          <a:lstStyle/>
          <a:p>
            <a:pPr algn="ctr"/>
            <a:r>
              <a:rPr lang="es-CO" b="1" dirty="0">
                <a:solidFill>
                  <a:schemeClr val="tx1">
                    <a:lumMod val="65000"/>
                    <a:lumOff val="35000"/>
                  </a:schemeClr>
                </a:solidFill>
                <a:latin typeface="+mn-lt"/>
              </a:rPr>
              <a:t>Gobernanza</a:t>
            </a:r>
          </a:p>
        </p:txBody>
      </p:sp>
      <p:pic>
        <p:nvPicPr>
          <p:cNvPr id="30" name="18 Imagen">
            <a:extLst>
              <a:ext uri="{FF2B5EF4-FFF2-40B4-BE49-F238E27FC236}">
                <a16:creationId xmlns:a16="http://schemas.microsoft.com/office/drawing/2014/main" id="{3CD19604-897D-4DAB-A9C1-EC7585E3D394}"/>
              </a:ext>
            </a:extLst>
          </p:cNvPr>
          <p:cNvPicPr>
            <a:picLocks noChangeAspect="1"/>
          </p:cNvPicPr>
          <p:nvPr/>
        </p:nvPicPr>
        <p:blipFill>
          <a:blip r:embed="rId3" cstate="email">
            <a:biLevel thresh="75000"/>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909396" y="4693498"/>
            <a:ext cx="550281" cy="550281"/>
          </a:xfrm>
          <a:prstGeom prst="rect">
            <a:avLst/>
          </a:prstGeom>
          <a:solidFill>
            <a:schemeClr val="bg1"/>
          </a:solidFill>
        </p:spPr>
      </p:pic>
      <p:pic>
        <p:nvPicPr>
          <p:cNvPr id="31" name="61 Imagen">
            <a:extLst>
              <a:ext uri="{FF2B5EF4-FFF2-40B4-BE49-F238E27FC236}">
                <a16:creationId xmlns:a16="http://schemas.microsoft.com/office/drawing/2014/main" id="{B9C3CA0F-72FB-4A43-B5BB-CD909ED1003D}"/>
              </a:ext>
            </a:extLst>
          </p:cNvPr>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6352146" y="4683267"/>
            <a:ext cx="547924" cy="547924"/>
          </a:xfrm>
          <a:prstGeom prst="rect">
            <a:avLst/>
          </a:prstGeom>
          <a:solidFill>
            <a:schemeClr val="bg1"/>
          </a:solidFill>
        </p:spPr>
      </p:pic>
      <p:pic>
        <p:nvPicPr>
          <p:cNvPr id="33" name="52 Imagen">
            <a:extLst>
              <a:ext uri="{FF2B5EF4-FFF2-40B4-BE49-F238E27FC236}">
                <a16:creationId xmlns:a16="http://schemas.microsoft.com/office/drawing/2014/main" id="{0E4BEED4-792A-43E0-A890-CEB7BEF444B5}"/>
              </a:ext>
            </a:extLst>
          </p:cNvPr>
          <p:cNvPicPr>
            <a:picLocks noChangeAspect="1"/>
          </p:cNvPicPr>
          <p:nvPr/>
        </p:nvPicPr>
        <p:blipFill>
          <a:blip r:embed="rId6" cstate="email">
            <a:biLevel thresh="75000"/>
            <a:extLst>
              <a:ext uri="{28A0092B-C50C-407E-A947-70E740481C1C}">
                <a14:useLocalDpi xmlns:a14="http://schemas.microsoft.com/office/drawing/2010/main" val="0"/>
              </a:ext>
            </a:extLst>
          </a:blip>
          <a:stretch>
            <a:fillRect/>
          </a:stretch>
        </p:blipFill>
        <p:spPr>
          <a:xfrm>
            <a:off x="6300811" y="1982646"/>
            <a:ext cx="504576" cy="504576"/>
          </a:xfrm>
          <a:prstGeom prst="rect">
            <a:avLst/>
          </a:prstGeom>
          <a:solidFill>
            <a:schemeClr val="bg1"/>
          </a:solidFill>
        </p:spPr>
      </p:pic>
      <p:pic>
        <p:nvPicPr>
          <p:cNvPr id="34" name="11 Imagen">
            <a:extLst>
              <a:ext uri="{FF2B5EF4-FFF2-40B4-BE49-F238E27FC236}">
                <a16:creationId xmlns:a16="http://schemas.microsoft.com/office/drawing/2014/main" id="{19908DBB-CA6F-4C6D-829D-CCE7D450725B}"/>
              </a:ext>
            </a:extLst>
          </p:cNvPr>
          <p:cNvPicPr>
            <a:picLocks noChangeAspect="1"/>
          </p:cNvPicPr>
          <p:nvPr/>
        </p:nvPicPr>
        <p:blipFill>
          <a:blip r:embed="rId7" cstate="email">
            <a:extLst>
              <a:ext uri="{BEBA8EAE-BF5A-486C-A8C5-ECC9F3942E4B}">
                <a14:imgProps xmlns:a14="http://schemas.microsoft.com/office/drawing/2010/main">
                  <a14:imgLayer r:embed="rId8">
                    <a14:imgEffect>
                      <a14:saturation sat="0"/>
                    </a14:imgEffect>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6311100" y="3875673"/>
            <a:ext cx="526431" cy="526431"/>
          </a:xfrm>
          <a:prstGeom prst="rect">
            <a:avLst/>
          </a:prstGeom>
          <a:solidFill>
            <a:schemeClr val="bg1"/>
          </a:solidFill>
        </p:spPr>
      </p:pic>
      <p:pic>
        <p:nvPicPr>
          <p:cNvPr id="36" name="43 Imagen">
            <a:extLst>
              <a:ext uri="{FF2B5EF4-FFF2-40B4-BE49-F238E27FC236}">
                <a16:creationId xmlns:a16="http://schemas.microsoft.com/office/drawing/2014/main" id="{442C94CD-79C5-4ED4-8097-3342972B2371}"/>
              </a:ext>
            </a:extLst>
          </p:cNvPr>
          <p:cNvPicPr>
            <a:picLocks noChangeAspect="1"/>
          </p:cNvPicPr>
          <p:nvPr/>
        </p:nvPicPr>
        <p:blipFill>
          <a:blip r:embed="rId9" cstate="email">
            <a:biLevel thresh="75000"/>
            <a:extLst>
              <a:ext uri="{BEBA8EAE-BF5A-486C-A8C5-ECC9F3942E4B}">
                <a14:imgProps xmlns:a14="http://schemas.microsoft.com/office/drawing/2010/main">
                  <a14:imgLayer r:embed="rId10">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753939" y="2898293"/>
            <a:ext cx="539654" cy="478522"/>
          </a:xfrm>
          <a:prstGeom prst="rect">
            <a:avLst/>
          </a:prstGeom>
          <a:solidFill>
            <a:schemeClr val="bg1"/>
          </a:solidFill>
        </p:spPr>
      </p:pic>
      <p:pic>
        <p:nvPicPr>
          <p:cNvPr id="37" name="14 Imagen">
            <a:extLst>
              <a:ext uri="{FF2B5EF4-FFF2-40B4-BE49-F238E27FC236}">
                <a16:creationId xmlns:a16="http://schemas.microsoft.com/office/drawing/2014/main" id="{38767D21-7FA3-4857-820D-35269450CAA0}"/>
              </a:ext>
            </a:extLst>
          </p:cNvPr>
          <p:cNvPicPr>
            <a:picLocks noChangeAspect="1"/>
          </p:cNvPicPr>
          <p:nvPr/>
        </p:nvPicPr>
        <p:blipFill>
          <a:blip r:embed="rId11" cstate="email">
            <a:extLst>
              <a:ext uri="{28A0092B-C50C-407E-A947-70E740481C1C}">
                <a14:useLocalDpi xmlns:a14="http://schemas.microsoft.com/office/drawing/2010/main" val="0"/>
              </a:ext>
            </a:extLst>
          </a:blip>
          <a:stretch>
            <a:fillRect/>
          </a:stretch>
        </p:blipFill>
        <p:spPr>
          <a:xfrm>
            <a:off x="753939" y="3893840"/>
            <a:ext cx="501026" cy="538185"/>
          </a:xfrm>
          <a:prstGeom prst="rect">
            <a:avLst/>
          </a:prstGeom>
          <a:solidFill>
            <a:schemeClr val="bg1"/>
          </a:solidFill>
        </p:spPr>
      </p:pic>
      <p:pic>
        <p:nvPicPr>
          <p:cNvPr id="38" name="38 Imagen">
            <a:extLst>
              <a:ext uri="{FF2B5EF4-FFF2-40B4-BE49-F238E27FC236}">
                <a16:creationId xmlns:a16="http://schemas.microsoft.com/office/drawing/2014/main" id="{53BD27F9-638D-4E0F-88D5-34B59337FE98}"/>
              </a:ext>
            </a:extLst>
          </p:cNvPr>
          <p:cNvPicPr>
            <a:picLocks noChangeAspect="1"/>
          </p:cNvPicPr>
          <p:nvPr/>
        </p:nvPicPr>
        <p:blipFill>
          <a:blip r:embed="rId12" cstate="email">
            <a:extLst>
              <a:ext uri="{28A0092B-C50C-407E-A947-70E740481C1C}">
                <a14:useLocalDpi xmlns:a14="http://schemas.microsoft.com/office/drawing/2010/main" val="0"/>
              </a:ext>
            </a:extLst>
          </a:blip>
          <a:stretch>
            <a:fillRect/>
          </a:stretch>
        </p:blipFill>
        <p:spPr>
          <a:xfrm>
            <a:off x="764518" y="1882992"/>
            <a:ext cx="518496" cy="518496"/>
          </a:xfrm>
          <a:prstGeom prst="rect">
            <a:avLst/>
          </a:prstGeom>
          <a:solidFill>
            <a:schemeClr val="bg1"/>
          </a:solidFill>
        </p:spPr>
      </p:pic>
      <p:pic>
        <p:nvPicPr>
          <p:cNvPr id="39" name="Imagen 38">
            <a:extLst>
              <a:ext uri="{FF2B5EF4-FFF2-40B4-BE49-F238E27FC236}">
                <a16:creationId xmlns:a16="http://schemas.microsoft.com/office/drawing/2014/main" id="{72F500B4-12C1-49F4-BDA1-0B70E51623E4}"/>
              </a:ext>
            </a:extLst>
          </p:cNvPr>
          <p:cNvPicPr>
            <a:picLocks noChangeAspect="1"/>
          </p:cNvPicPr>
          <p:nvPr/>
        </p:nvPicPr>
        <p:blipFill rotWithShape="1">
          <a:blip r:embed="rId13"/>
          <a:srcRect b="8571"/>
          <a:stretch/>
        </p:blipFill>
        <p:spPr>
          <a:xfrm>
            <a:off x="10016197" y="79564"/>
            <a:ext cx="2114969" cy="595685"/>
          </a:xfrm>
          <a:prstGeom prst="rect">
            <a:avLst/>
          </a:prstGeom>
        </p:spPr>
      </p:pic>
    </p:spTree>
    <p:extLst>
      <p:ext uri="{BB962C8B-B14F-4D97-AF65-F5344CB8AC3E}">
        <p14:creationId xmlns:p14="http://schemas.microsoft.com/office/powerpoint/2010/main" val="3215736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n 9"/>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445424" y="207313"/>
            <a:ext cx="1501651" cy="317614"/>
          </a:xfrm>
          <a:prstGeom prst="rect">
            <a:avLst/>
          </a:prstGeom>
        </p:spPr>
      </p:pic>
      <p:sp>
        <p:nvSpPr>
          <p:cNvPr id="15" name="Elipse 14">
            <a:extLst>
              <a:ext uri="{FF2B5EF4-FFF2-40B4-BE49-F238E27FC236}">
                <a16:creationId xmlns:a16="http://schemas.microsoft.com/office/drawing/2014/main" id="{C031FB2D-810E-4A22-BC49-CBA582F2441C}"/>
              </a:ext>
            </a:extLst>
          </p:cNvPr>
          <p:cNvSpPr/>
          <p:nvPr/>
        </p:nvSpPr>
        <p:spPr>
          <a:xfrm>
            <a:off x="601875" y="1763273"/>
            <a:ext cx="2817687" cy="2817687"/>
          </a:xfrm>
          <a:prstGeom prst="ellipse">
            <a:avLst/>
          </a:prstGeom>
          <a:noFill/>
          <a:ln w="38100">
            <a:solidFill>
              <a:srgbClr val="FF70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3200" dirty="0">
              <a:solidFill>
                <a:srgbClr val="148B8E"/>
              </a:solidFill>
            </a:endParaRPr>
          </a:p>
          <a:p>
            <a:pPr algn="ctr"/>
            <a:r>
              <a:rPr lang="es-CO" sz="2400" b="1" dirty="0">
                <a:solidFill>
                  <a:srgbClr val="003955"/>
                </a:solidFill>
              </a:rPr>
              <a:t>Contenidos</a:t>
            </a:r>
          </a:p>
          <a:p>
            <a:pPr algn="ctr"/>
            <a:endParaRPr lang="es-CO" sz="3200" dirty="0">
              <a:solidFill>
                <a:srgbClr val="148B8E"/>
              </a:solidFill>
            </a:endParaRPr>
          </a:p>
        </p:txBody>
      </p:sp>
      <p:sp>
        <p:nvSpPr>
          <p:cNvPr id="16" name="Rectángulo 15">
            <a:extLst>
              <a:ext uri="{FF2B5EF4-FFF2-40B4-BE49-F238E27FC236}">
                <a16:creationId xmlns:a16="http://schemas.microsoft.com/office/drawing/2014/main" id="{237F669D-C4C4-44ED-B1E3-B9C3A8DC256B}"/>
              </a:ext>
            </a:extLst>
          </p:cNvPr>
          <p:cNvSpPr/>
          <p:nvPr/>
        </p:nvSpPr>
        <p:spPr>
          <a:xfrm>
            <a:off x="3845342" y="624333"/>
            <a:ext cx="7235379" cy="491096"/>
          </a:xfrm>
          <a:prstGeom prst="rect">
            <a:avLst/>
          </a:prstGeom>
        </p:spPr>
        <p:txBody>
          <a:bodyPr wrap="square">
            <a:spAutoFit/>
          </a:bodyPr>
          <a:lstStyle/>
          <a:p>
            <a:pPr algn="just">
              <a:lnSpc>
                <a:spcPct val="115000"/>
              </a:lnSpc>
            </a:pPr>
            <a:r>
              <a:rPr lang="es-CO" sz="2400" dirty="0">
                <a:solidFill>
                  <a:schemeClr val="tx1">
                    <a:lumMod val="65000"/>
                    <a:lumOff val="35000"/>
                  </a:schemeClr>
                </a:solidFill>
                <a:latin typeface="+mn-lt"/>
                <a:ea typeface="Calibri" panose="020F0502020204030204" pitchFamily="34" charset="0"/>
                <a:cs typeface="Times New Roman" panose="02020603050405020304" pitchFamily="18" charset="0"/>
              </a:rPr>
              <a:t>Contexto </a:t>
            </a:r>
          </a:p>
        </p:txBody>
      </p:sp>
      <p:sp>
        <p:nvSpPr>
          <p:cNvPr id="17" name="Rectángulo 16">
            <a:extLst>
              <a:ext uri="{FF2B5EF4-FFF2-40B4-BE49-F238E27FC236}">
                <a16:creationId xmlns:a16="http://schemas.microsoft.com/office/drawing/2014/main" id="{F45DF657-5CB9-43EE-B9DC-6B7D2E860BBC}"/>
              </a:ext>
            </a:extLst>
          </p:cNvPr>
          <p:cNvSpPr/>
          <p:nvPr/>
        </p:nvSpPr>
        <p:spPr>
          <a:xfrm>
            <a:off x="4345237" y="1563800"/>
            <a:ext cx="6785611" cy="491096"/>
          </a:xfrm>
          <a:prstGeom prst="rect">
            <a:avLst/>
          </a:prstGeom>
        </p:spPr>
        <p:txBody>
          <a:bodyPr wrap="square">
            <a:spAutoFit/>
          </a:bodyPr>
          <a:lstStyle/>
          <a:p>
            <a:pPr algn="just">
              <a:lnSpc>
                <a:spcPct val="115000"/>
              </a:lnSpc>
            </a:pPr>
            <a:r>
              <a:rPr lang="es-CO" sz="2400" dirty="0">
                <a:solidFill>
                  <a:schemeClr val="tx1">
                    <a:lumMod val="65000"/>
                    <a:lumOff val="35000"/>
                  </a:schemeClr>
                </a:solidFill>
                <a:latin typeface="+mn-lt"/>
                <a:ea typeface="Calibri" panose="020F0502020204030204" pitchFamily="34" charset="0"/>
                <a:cs typeface="Times New Roman" panose="02020603050405020304" pitchFamily="18" charset="0"/>
              </a:rPr>
              <a:t>Referentes en modelos de gestión de riesgo</a:t>
            </a:r>
          </a:p>
        </p:txBody>
      </p:sp>
      <p:sp>
        <p:nvSpPr>
          <p:cNvPr id="18" name="Rectángulo 17">
            <a:extLst>
              <a:ext uri="{FF2B5EF4-FFF2-40B4-BE49-F238E27FC236}">
                <a16:creationId xmlns:a16="http://schemas.microsoft.com/office/drawing/2014/main" id="{4A54571C-5243-4460-9143-B21F74A0593C}"/>
              </a:ext>
            </a:extLst>
          </p:cNvPr>
          <p:cNvSpPr/>
          <p:nvPr/>
        </p:nvSpPr>
        <p:spPr>
          <a:xfrm>
            <a:off x="4795181" y="2503267"/>
            <a:ext cx="4974046" cy="489878"/>
          </a:xfrm>
          <a:prstGeom prst="rect">
            <a:avLst/>
          </a:prstGeom>
        </p:spPr>
        <p:txBody>
          <a:bodyPr wrap="square">
            <a:spAutoFit/>
          </a:bodyPr>
          <a:lstStyle/>
          <a:p>
            <a:pPr algn="just">
              <a:lnSpc>
                <a:spcPct val="115000"/>
              </a:lnSpc>
            </a:pPr>
            <a:r>
              <a:rPr lang="es-CO" sz="2400" dirty="0">
                <a:solidFill>
                  <a:schemeClr val="tx1">
                    <a:lumMod val="65000"/>
                    <a:lumOff val="35000"/>
                  </a:schemeClr>
                </a:solidFill>
                <a:latin typeface="+mn-lt"/>
                <a:ea typeface="Calibri" panose="020F0502020204030204" pitchFamily="34" charset="0"/>
                <a:cs typeface="Times New Roman" panose="02020603050405020304" pitchFamily="18" charset="0"/>
              </a:rPr>
              <a:t>  </a:t>
            </a:r>
          </a:p>
        </p:txBody>
      </p:sp>
      <p:sp>
        <p:nvSpPr>
          <p:cNvPr id="19" name="Rectángulo 18">
            <a:extLst>
              <a:ext uri="{FF2B5EF4-FFF2-40B4-BE49-F238E27FC236}">
                <a16:creationId xmlns:a16="http://schemas.microsoft.com/office/drawing/2014/main" id="{66476327-CDC5-4DAD-9B54-5A6A1BEABD33}"/>
              </a:ext>
            </a:extLst>
          </p:cNvPr>
          <p:cNvSpPr/>
          <p:nvPr/>
        </p:nvSpPr>
        <p:spPr>
          <a:xfrm>
            <a:off x="4810678" y="3512033"/>
            <a:ext cx="6096000" cy="941796"/>
          </a:xfrm>
          <a:prstGeom prst="rect">
            <a:avLst/>
          </a:prstGeom>
        </p:spPr>
        <p:txBody>
          <a:bodyPr wrap="square">
            <a:spAutoFit/>
          </a:bodyPr>
          <a:lstStyle/>
          <a:p>
            <a:pPr algn="just">
              <a:lnSpc>
                <a:spcPct val="115000"/>
              </a:lnSpc>
            </a:pPr>
            <a:r>
              <a:rPr lang="es-CO" sz="2400" dirty="0">
                <a:solidFill>
                  <a:schemeClr val="tx1">
                    <a:lumMod val="65000"/>
                    <a:lumOff val="35000"/>
                  </a:schemeClr>
                </a:solidFill>
                <a:latin typeface="+mn-lt"/>
                <a:ea typeface="Calibri" panose="020F0502020204030204" pitchFamily="34" charset="0"/>
                <a:cs typeface="Times New Roman" panose="02020603050405020304" pitchFamily="18" charset="0"/>
              </a:rPr>
              <a:t>Estrategias: Modelo de atención basado en el MIAS ………….. MAITE </a:t>
            </a:r>
          </a:p>
        </p:txBody>
      </p:sp>
      <p:cxnSp>
        <p:nvCxnSpPr>
          <p:cNvPr id="20" name="Conector recto 19">
            <a:extLst>
              <a:ext uri="{FF2B5EF4-FFF2-40B4-BE49-F238E27FC236}">
                <a16:creationId xmlns:a16="http://schemas.microsoft.com/office/drawing/2014/main" id="{7FC5B275-1EDF-4D70-8821-C98A2F29B74C}"/>
              </a:ext>
            </a:extLst>
          </p:cNvPr>
          <p:cNvCxnSpPr/>
          <p:nvPr/>
        </p:nvCxnSpPr>
        <p:spPr>
          <a:xfrm flipV="1">
            <a:off x="2773341" y="1049674"/>
            <a:ext cx="831006" cy="789826"/>
          </a:xfrm>
          <a:prstGeom prst="line">
            <a:avLst/>
          </a:prstGeom>
          <a:noFill/>
          <a:ln w="28575">
            <a:solidFill>
              <a:srgbClr val="FF7037"/>
            </a:solidFill>
            <a:prstDash val="dash"/>
          </a:ln>
        </p:spPr>
        <p:style>
          <a:lnRef idx="2">
            <a:schemeClr val="accent1">
              <a:shade val="50000"/>
            </a:schemeClr>
          </a:lnRef>
          <a:fillRef idx="1">
            <a:schemeClr val="accent1"/>
          </a:fillRef>
          <a:effectRef idx="0">
            <a:schemeClr val="accent1"/>
          </a:effectRef>
          <a:fontRef idx="minor">
            <a:schemeClr val="lt1"/>
          </a:fontRef>
        </p:style>
      </p:cxnSp>
      <p:sp>
        <p:nvSpPr>
          <p:cNvPr id="21" name="Elipse 20">
            <a:extLst>
              <a:ext uri="{FF2B5EF4-FFF2-40B4-BE49-F238E27FC236}">
                <a16:creationId xmlns:a16="http://schemas.microsoft.com/office/drawing/2014/main" id="{E98F2627-0A65-4FFA-9F6E-BB8A2D14B278}"/>
              </a:ext>
            </a:extLst>
          </p:cNvPr>
          <p:cNvSpPr/>
          <p:nvPr/>
        </p:nvSpPr>
        <p:spPr>
          <a:xfrm>
            <a:off x="3628881" y="849037"/>
            <a:ext cx="200636" cy="200636"/>
          </a:xfrm>
          <a:prstGeom prst="ellipse">
            <a:avLst/>
          </a:prstGeom>
          <a:solidFill>
            <a:srgbClr val="FF7037"/>
          </a:solidFill>
          <a:ln>
            <a:solidFill>
              <a:srgbClr val="FF70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cxnSp>
        <p:nvCxnSpPr>
          <p:cNvPr id="22" name="Conector recto 21">
            <a:extLst>
              <a:ext uri="{FF2B5EF4-FFF2-40B4-BE49-F238E27FC236}">
                <a16:creationId xmlns:a16="http://schemas.microsoft.com/office/drawing/2014/main" id="{EFBB56B4-B563-4629-9572-AA273CC115BF}"/>
              </a:ext>
            </a:extLst>
          </p:cNvPr>
          <p:cNvCxnSpPr>
            <a:endCxn id="23" idx="2"/>
          </p:cNvCxnSpPr>
          <p:nvPr/>
        </p:nvCxnSpPr>
        <p:spPr>
          <a:xfrm flipV="1">
            <a:off x="3327983" y="1917917"/>
            <a:ext cx="820278" cy="421574"/>
          </a:xfrm>
          <a:prstGeom prst="line">
            <a:avLst/>
          </a:prstGeom>
          <a:noFill/>
          <a:ln w="28575">
            <a:solidFill>
              <a:srgbClr val="FF7037"/>
            </a:solidFill>
            <a:prstDash val="dash"/>
          </a:ln>
        </p:spPr>
        <p:style>
          <a:lnRef idx="2">
            <a:schemeClr val="accent1">
              <a:shade val="50000"/>
            </a:schemeClr>
          </a:lnRef>
          <a:fillRef idx="1">
            <a:schemeClr val="accent1"/>
          </a:fillRef>
          <a:effectRef idx="0">
            <a:schemeClr val="accent1"/>
          </a:effectRef>
          <a:fontRef idx="minor">
            <a:schemeClr val="lt1"/>
          </a:fontRef>
        </p:style>
      </p:cxnSp>
      <p:sp>
        <p:nvSpPr>
          <p:cNvPr id="23" name="Elipse 22">
            <a:extLst>
              <a:ext uri="{FF2B5EF4-FFF2-40B4-BE49-F238E27FC236}">
                <a16:creationId xmlns:a16="http://schemas.microsoft.com/office/drawing/2014/main" id="{9566F85D-AD70-4EBF-97D1-4DACB8F1706C}"/>
              </a:ext>
            </a:extLst>
          </p:cNvPr>
          <p:cNvSpPr/>
          <p:nvPr/>
        </p:nvSpPr>
        <p:spPr>
          <a:xfrm>
            <a:off x="4148261" y="1817599"/>
            <a:ext cx="200636" cy="200636"/>
          </a:xfrm>
          <a:prstGeom prst="ellipse">
            <a:avLst/>
          </a:prstGeom>
          <a:solidFill>
            <a:srgbClr val="FF7037"/>
          </a:solidFill>
          <a:ln>
            <a:solidFill>
              <a:srgbClr val="FF70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cxnSp>
        <p:nvCxnSpPr>
          <p:cNvPr id="24" name="Conector recto 23">
            <a:extLst>
              <a:ext uri="{FF2B5EF4-FFF2-40B4-BE49-F238E27FC236}">
                <a16:creationId xmlns:a16="http://schemas.microsoft.com/office/drawing/2014/main" id="{BCAD9621-B73E-456B-991A-F473E91885EC}"/>
              </a:ext>
            </a:extLst>
          </p:cNvPr>
          <p:cNvCxnSpPr>
            <a:endCxn id="25" idx="2"/>
          </p:cNvCxnSpPr>
          <p:nvPr/>
        </p:nvCxnSpPr>
        <p:spPr>
          <a:xfrm flipV="1">
            <a:off x="3604347" y="2794754"/>
            <a:ext cx="965143" cy="151060"/>
          </a:xfrm>
          <a:prstGeom prst="line">
            <a:avLst/>
          </a:prstGeom>
          <a:noFill/>
          <a:ln w="28575">
            <a:solidFill>
              <a:srgbClr val="FF7037"/>
            </a:solidFill>
            <a:prstDash val="dash"/>
          </a:ln>
        </p:spPr>
        <p:style>
          <a:lnRef idx="2">
            <a:schemeClr val="accent1">
              <a:shade val="50000"/>
            </a:schemeClr>
          </a:lnRef>
          <a:fillRef idx="1">
            <a:schemeClr val="accent1"/>
          </a:fillRef>
          <a:effectRef idx="0">
            <a:schemeClr val="accent1"/>
          </a:effectRef>
          <a:fontRef idx="minor">
            <a:schemeClr val="lt1"/>
          </a:fontRef>
        </p:style>
      </p:cxnSp>
      <p:sp>
        <p:nvSpPr>
          <p:cNvPr id="25" name="Elipse 24">
            <a:extLst>
              <a:ext uri="{FF2B5EF4-FFF2-40B4-BE49-F238E27FC236}">
                <a16:creationId xmlns:a16="http://schemas.microsoft.com/office/drawing/2014/main" id="{7CE37777-9048-496D-BE7D-AB57DBD76F44}"/>
              </a:ext>
            </a:extLst>
          </p:cNvPr>
          <p:cNvSpPr/>
          <p:nvPr/>
        </p:nvSpPr>
        <p:spPr>
          <a:xfrm>
            <a:off x="4569490" y="2694436"/>
            <a:ext cx="200636" cy="200636"/>
          </a:xfrm>
          <a:prstGeom prst="ellipse">
            <a:avLst/>
          </a:prstGeom>
          <a:solidFill>
            <a:srgbClr val="FF7037"/>
          </a:solidFill>
          <a:ln>
            <a:solidFill>
              <a:srgbClr val="FF70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cxnSp>
        <p:nvCxnSpPr>
          <p:cNvPr id="26" name="Conector recto 25">
            <a:extLst>
              <a:ext uri="{FF2B5EF4-FFF2-40B4-BE49-F238E27FC236}">
                <a16:creationId xmlns:a16="http://schemas.microsoft.com/office/drawing/2014/main" id="{4F393F03-F7C3-48BC-A8EB-A0EEFFD7347A}"/>
              </a:ext>
            </a:extLst>
          </p:cNvPr>
          <p:cNvCxnSpPr>
            <a:endCxn id="27" idx="2"/>
          </p:cNvCxnSpPr>
          <p:nvPr/>
        </p:nvCxnSpPr>
        <p:spPr>
          <a:xfrm>
            <a:off x="3543700" y="3540807"/>
            <a:ext cx="1025790" cy="189740"/>
          </a:xfrm>
          <a:prstGeom prst="line">
            <a:avLst/>
          </a:prstGeom>
          <a:noFill/>
          <a:ln w="28575">
            <a:solidFill>
              <a:srgbClr val="FF7037"/>
            </a:solidFill>
            <a:prstDash val="dash"/>
          </a:ln>
        </p:spPr>
        <p:style>
          <a:lnRef idx="2">
            <a:schemeClr val="accent1">
              <a:shade val="50000"/>
            </a:schemeClr>
          </a:lnRef>
          <a:fillRef idx="1">
            <a:schemeClr val="accent1"/>
          </a:fillRef>
          <a:effectRef idx="0">
            <a:schemeClr val="accent1"/>
          </a:effectRef>
          <a:fontRef idx="minor">
            <a:schemeClr val="lt1"/>
          </a:fontRef>
        </p:style>
      </p:cxnSp>
      <p:sp>
        <p:nvSpPr>
          <p:cNvPr id="27" name="Elipse 26">
            <a:extLst>
              <a:ext uri="{FF2B5EF4-FFF2-40B4-BE49-F238E27FC236}">
                <a16:creationId xmlns:a16="http://schemas.microsoft.com/office/drawing/2014/main" id="{624856EE-B796-4FD8-9B58-36D35C9B9DE3}"/>
              </a:ext>
            </a:extLst>
          </p:cNvPr>
          <p:cNvSpPr/>
          <p:nvPr/>
        </p:nvSpPr>
        <p:spPr>
          <a:xfrm>
            <a:off x="4569490" y="3630229"/>
            <a:ext cx="200636" cy="200636"/>
          </a:xfrm>
          <a:prstGeom prst="ellipse">
            <a:avLst/>
          </a:prstGeom>
          <a:solidFill>
            <a:srgbClr val="FF7037"/>
          </a:solidFill>
          <a:ln>
            <a:solidFill>
              <a:srgbClr val="FF70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cxnSp>
        <p:nvCxnSpPr>
          <p:cNvPr id="28" name="Conector recto 27">
            <a:extLst>
              <a:ext uri="{FF2B5EF4-FFF2-40B4-BE49-F238E27FC236}">
                <a16:creationId xmlns:a16="http://schemas.microsoft.com/office/drawing/2014/main" id="{2F306225-584C-4874-8FFF-30C289DCDD85}"/>
              </a:ext>
            </a:extLst>
          </p:cNvPr>
          <p:cNvCxnSpPr>
            <a:endCxn id="29" idx="1"/>
          </p:cNvCxnSpPr>
          <p:nvPr/>
        </p:nvCxnSpPr>
        <p:spPr>
          <a:xfrm>
            <a:off x="3356132" y="4113649"/>
            <a:ext cx="821511" cy="422892"/>
          </a:xfrm>
          <a:prstGeom prst="line">
            <a:avLst/>
          </a:prstGeom>
          <a:noFill/>
          <a:ln w="28575">
            <a:solidFill>
              <a:srgbClr val="FF7037"/>
            </a:solidFill>
            <a:prstDash val="dash"/>
          </a:ln>
        </p:spPr>
        <p:style>
          <a:lnRef idx="2">
            <a:schemeClr val="accent1">
              <a:shade val="50000"/>
            </a:schemeClr>
          </a:lnRef>
          <a:fillRef idx="1">
            <a:schemeClr val="accent1"/>
          </a:fillRef>
          <a:effectRef idx="0">
            <a:schemeClr val="accent1"/>
          </a:effectRef>
          <a:fontRef idx="minor">
            <a:schemeClr val="lt1"/>
          </a:fontRef>
        </p:style>
      </p:cxnSp>
      <p:sp>
        <p:nvSpPr>
          <p:cNvPr id="29" name="Elipse 28">
            <a:extLst>
              <a:ext uri="{FF2B5EF4-FFF2-40B4-BE49-F238E27FC236}">
                <a16:creationId xmlns:a16="http://schemas.microsoft.com/office/drawing/2014/main" id="{722D9EE7-32B8-4F23-8F2C-A234466F3573}"/>
              </a:ext>
            </a:extLst>
          </p:cNvPr>
          <p:cNvSpPr/>
          <p:nvPr/>
        </p:nvSpPr>
        <p:spPr>
          <a:xfrm>
            <a:off x="4148261" y="4507159"/>
            <a:ext cx="200636" cy="200636"/>
          </a:xfrm>
          <a:prstGeom prst="ellipse">
            <a:avLst/>
          </a:prstGeom>
          <a:solidFill>
            <a:srgbClr val="FF7037"/>
          </a:solidFill>
          <a:ln>
            <a:solidFill>
              <a:srgbClr val="FF70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cxnSp>
        <p:nvCxnSpPr>
          <p:cNvPr id="30" name="Conector recto 29">
            <a:extLst>
              <a:ext uri="{FF2B5EF4-FFF2-40B4-BE49-F238E27FC236}">
                <a16:creationId xmlns:a16="http://schemas.microsoft.com/office/drawing/2014/main" id="{469417D7-68D0-4764-92B6-48A8F6332FDE}"/>
              </a:ext>
            </a:extLst>
          </p:cNvPr>
          <p:cNvCxnSpPr>
            <a:endCxn id="31" idx="1"/>
          </p:cNvCxnSpPr>
          <p:nvPr/>
        </p:nvCxnSpPr>
        <p:spPr>
          <a:xfrm>
            <a:off x="2919007" y="4580960"/>
            <a:ext cx="739256" cy="852809"/>
          </a:xfrm>
          <a:prstGeom prst="line">
            <a:avLst/>
          </a:prstGeom>
          <a:noFill/>
          <a:ln w="28575">
            <a:solidFill>
              <a:srgbClr val="FF7037"/>
            </a:solidFill>
            <a:prstDash val="dash"/>
          </a:ln>
        </p:spPr>
        <p:style>
          <a:lnRef idx="2">
            <a:schemeClr val="accent1">
              <a:shade val="50000"/>
            </a:schemeClr>
          </a:lnRef>
          <a:fillRef idx="1">
            <a:schemeClr val="accent1"/>
          </a:fillRef>
          <a:effectRef idx="0">
            <a:schemeClr val="accent1"/>
          </a:effectRef>
          <a:fontRef idx="minor">
            <a:schemeClr val="lt1"/>
          </a:fontRef>
        </p:style>
      </p:cxnSp>
      <p:sp>
        <p:nvSpPr>
          <p:cNvPr id="31" name="Elipse 30">
            <a:extLst>
              <a:ext uri="{FF2B5EF4-FFF2-40B4-BE49-F238E27FC236}">
                <a16:creationId xmlns:a16="http://schemas.microsoft.com/office/drawing/2014/main" id="{2F8700DD-D604-46CD-A391-B046CED84A01}"/>
              </a:ext>
            </a:extLst>
          </p:cNvPr>
          <p:cNvSpPr/>
          <p:nvPr/>
        </p:nvSpPr>
        <p:spPr>
          <a:xfrm>
            <a:off x="3628881" y="5404387"/>
            <a:ext cx="200636" cy="200636"/>
          </a:xfrm>
          <a:prstGeom prst="ellipse">
            <a:avLst/>
          </a:prstGeom>
          <a:solidFill>
            <a:srgbClr val="FF7037"/>
          </a:solidFill>
          <a:ln>
            <a:solidFill>
              <a:srgbClr val="FF70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2" name="Rectángulo: esquinas redondeadas 31">
            <a:extLst>
              <a:ext uri="{FF2B5EF4-FFF2-40B4-BE49-F238E27FC236}">
                <a16:creationId xmlns:a16="http://schemas.microsoft.com/office/drawing/2014/main" id="{AB222294-12A8-482F-A380-574AFFCD889E}"/>
              </a:ext>
            </a:extLst>
          </p:cNvPr>
          <p:cNvSpPr/>
          <p:nvPr/>
        </p:nvSpPr>
        <p:spPr>
          <a:xfrm>
            <a:off x="-1016000" y="1756229"/>
            <a:ext cx="682171" cy="645514"/>
          </a:xfrm>
          <a:prstGeom prst="roundRect">
            <a:avLst/>
          </a:prstGeom>
          <a:solidFill>
            <a:srgbClr val="1CBE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3" name="Rectángulo: esquinas redondeadas 32">
            <a:extLst>
              <a:ext uri="{FF2B5EF4-FFF2-40B4-BE49-F238E27FC236}">
                <a16:creationId xmlns:a16="http://schemas.microsoft.com/office/drawing/2014/main" id="{F3BBAD19-B82C-47B5-ACE3-7FE6E4906813}"/>
              </a:ext>
            </a:extLst>
          </p:cNvPr>
          <p:cNvSpPr/>
          <p:nvPr/>
        </p:nvSpPr>
        <p:spPr>
          <a:xfrm>
            <a:off x="-1016001" y="2498467"/>
            <a:ext cx="682171" cy="645514"/>
          </a:xfrm>
          <a:prstGeom prst="roundRect">
            <a:avLst/>
          </a:prstGeom>
          <a:solidFill>
            <a:srgbClr val="148B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4" name="Rectángulo: esquinas redondeadas 33">
            <a:extLst>
              <a:ext uri="{FF2B5EF4-FFF2-40B4-BE49-F238E27FC236}">
                <a16:creationId xmlns:a16="http://schemas.microsoft.com/office/drawing/2014/main" id="{5D47685A-160F-41DD-9CA0-B80DFD8C5F30}"/>
              </a:ext>
            </a:extLst>
          </p:cNvPr>
          <p:cNvSpPr/>
          <p:nvPr/>
        </p:nvSpPr>
        <p:spPr>
          <a:xfrm>
            <a:off x="-1044232" y="3257229"/>
            <a:ext cx="682171" cy="645514"/>
          </a:xfrm>
          <a:prstGeom prst="roundRect">
            <a:avLst/>
          </a:prstGeom>
          <a:solidFill>
            <a:srgbClr val="87EB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5" name="Rectángulo 10">
            <a:extLst>
              <a:ext uri="{FF2B5EF4-FFF2-40B4-BE49-F238E27FC236}">
                <a16:creationId xmlns:a16="http://schemas.microsoft.com/office/drawing/2014/main" id="{A253C494-B405-40C8-8CD7-D617DC90A636}"/>
              </a:ext>
            </a:extLst>
          </p:cNvPr>
          <p:cNvSpPr/>
          <p:nvPr/>
        </p:nvSpPr>
        <p:spPr>
          <a:xfrm>
            <a:off x="4391734" y="4368963"/>
            <a:ext cx="6096000" cy="491096"/>
          </a:xfrm>
          <a:prstGeom prst="rect">
            <a:avLst/>
          </a:prstGeom>
        </p:spPr>
        <p:txBody>
          <a:bodyPr wrap="square">
            <a:spAutoFit/>
          </a:bodyPr>
          <a:lstStyle/>
          <a:p>
            <a:pPr algn="just">
              <a:lnSpc>
                <a:spcPct val="115000"/>
              </a:lnSpc>
            </a:pPr>
            <a:r>
              <a:rPr lang="es-CO" sz="2400" dirty="0">
                <a:solidFill>
                  <a:schemeClr val="tx1">
                    <a:lumMod val="65000"/>
                    <a:lumOff val="35000"/>
                  </a:schemeClr>
                </a:solidFill>
                <a:latin typeface="+mn-lt"/>
                <a:ea typeface="Calibri" panose="020F0502020204030204" pitchFamily="34" charset="0"/>
                <a:cs typeface="Times New Roman" panose="02020603050405020304" pitchFamily="18" charset="0"/>
              </a:rPr>
              <a:t>Responsabilidades de los actores  </a:t>
            </a:r>
          </a:p>
        </p:txBody>
      </p:sp>
      <p:sp>
        <p:nvSpPr>
          <p:cNvPr id="36" name="Rectángulo 10">
            <a:extLst>
              <a:ext uri="{FF2B5EF4-FFF2-40B4-BE49-F238E27FC236}">
                <a16:creationId xmlns:a16="http://schemas.microsoft.com/office/drawing/2014/main" id="{736B7EF3-ABC6-4332-AF88-39A5A8B773C2}"/>
              </a:ext>
            </a:extLst>
          </p:cNvPr>
          <p:cNvSpPr/>
          <p:nvPr/>
        </p:nvSpPr>
        <p:spPr>
          <a:xfrm>
            <a:off x="3845342" y="5401009"/>
            <a:ext cx="6096000" cy="491096"/>
          </a:xfrm>
          <a:prstGeom prst="rect">
            <a:avLst/>
          </a:prstGeom>
        </p:spPr>
        <p:txBody>
          <a:bodyPr wrap="square">
            <a:spAutoFit/>
          </a:bodyPr>
          <a:lstStyle/>
          <a:p>
            <a:pPr algn="just">
              <a:lnSpc>
                <a:spcPct val="115000"/>
              </a:lnSpc>
            </a:pPr>
            <a:r>
              <a:rPr lang="es-CO" sz="2400" dirty="0">
                <a:solidFill>
                  <a:schemeClr val="tx1">
                    <a:lumMod val="65000"/>
                    <a:lumOff val="35000"/>
                  </a:schemeClr>
                </a:solidFill>
                <a:latin typeface="+mn-lt"/>
                <a:ea typeface="Calibri" panose="020F0502020204030204" pitchFamily="34" charset="0"/>
                <a:cs typeface="Times New Roman" panose="02020603050405020304" pitchFamily="18" charset="0"/>
              </a:rPr>
              <a:t>Conclusiones</a:t>
            </a:r>
          </a:p>
        </p:txBody>
      </p:sp>
      <p:sp>
        <p:nvSpPr>
          <p:cNvPr id="38" name="Rectángulo 3">
            <a:extLst>
              <a:ext uri="{FF2B5EF4-FFF2-40B4-BE49-F238E27FC236}">
                <a16:creationId xmlns:a16="http://schemas.microsoft.com/office/drawing/2014/main" id="{A882A7AD-B3F7-45E9-8176-84A1C0346732}"/>
              </a:ext>
            </a:extLst>
          </p:cNvPr>
          <p:cNvSpPr/>
          <p:nvPr/>
        </p:nvSpPr>
        <p:spPr>
          <a:xfrm>
            <a:off x="4841035" y="2422478"/>
            <a:ext cx="6785611" cy="941796"/>
          </a:xfrm>
          <a:prstGeom prst="rect">
            <a:avLst/>
          </a:prstGeom>
        </p:spPr>
        <p:txBody>
          <a:bodyPr wrap="square">
            <a:spAutoFit/>
          </a:bodyPr>
          <a:lstStyle/>
          <a:p>
            <a:pPr algn="just">
              <a:lnSpc>
                <a:spcPct val="115000"/>
              </a:lnSpc>
            </a:pPr>
            <a:r>
              <a:rPr lang="es-CO" sz="2400" dirty="0">
                <a:solidFill>
                  <a:schemeClr val="tx1">
                    <a:lumMod val="65000"/>
                    <a:lumOff val="35000"/>
                  </a:schemeClr>
                </a:solidFill>
                <a:latin typeface="+mn-lt"/>
                <a:ea typeface="Calibri" panose="020F0502020204030204" pitchFamily="34" charset="0"/>
                <a:cs typeface="Times New Roman" panose="02020603050405020304" pitchFamily="18" charset="0"/>
              </a:rPr>
              <a:t>La historia natural del problema como punto de partida </a:t>
            </a:r>
          </a:p>
        </p:txBody>
      </p:sp>
      <p:sp>
        <p:nvSpPr>
          <p:cNvPr id="39" name="Marcador de número de diapositiva 1">
            <a:extLst>
              <a:ext uri="{FF2B5EF4-FFF2-40B4-BE49-F238E27FC236}">
                <a16:creationId xmlns:a16="http://schemas.microsoft.com/office/drawing/2014/main" id="{D8142655-1C86-41F9-A357-771A09EF0596}"/>
              </a:ext>
            </a:extLst>
          </p:cNvPr>
          <p:cNvSpPr txBox="1">
            <a:spLocks/>
          </p:cNvSpPr>
          <p:nvPr/>
        </p:nvSpPr>
        <p:spPr>
          <a:xfrm>
            <a:off x="8610600" y="6356350"/>
            <a:ext cx="2743200" cy="365125"/>
          </a:xfrm>
          <a:prstGeom prst="rect">
            <a:avLst/>
          </a:prstGeom>
        </p:spPr>
        <p:txBody>
          <a:bodyPr/>
          <a:lstStyle>
            <a:defPPr>
              <a:defRPr lang="en-US"/>
            </a:defPPr>
            <a:lvl1pPr algn="l" rtl="0" eaLnBrk="0" fontAlgn="base" hangingPunct="0">
              <a:spcBef>
                <a:spcPct val="0"/>
              </a:spcBef>
              <a:spcAft>
                <a:spcPct val="0"/>
              </a:spcAft>
              <a:defRPr kern="1200">
                <a:solidFill>
                  <a:schemeClr val="tx1"/>
                </a:solidFill>
                <a:latin typeface="Source Sans Pro" charset="0"/>
                <a:ea typeface="ヒラギノ角ゴ Pro W3" charset="0"/>
                <a:cs typeface="+mn-cs"/>
              </a:defRPr>
            </a:lvl1pPr>
            <a:lvl2pPr marL="457200" algn="l" rtl="0" eaLnBrk="0" fontAlgn="base" hangingPunct="0">
              <a:spcBef>
                <a:spcPct val="0"/>
              </a:spcBef>
              <a:spcAft>
                <a:spcPct val="0"/>
              </a:spcAft>
              <a:defRPr kern="1200">
                <a:solidFill>
                  <a:schemeClr val="tx1"/>
                </a:solidFill>
                <a:latin typeface="Source Sans Pro" charset="0"/>
                <a:ea typeface="ヒラギノ角ゴ Pro W3" charset="0"/>
                <a:cs typeface="+mn-cs"/>
              </a:defRPr>
            </a:lvl2pPr>
            <a:lvl3pPr marL="914400" algn="l" rtl="0" eaLnBrk="0" fontAlgn="base" hangingPunct="0">
              <a:spcBef>
                <a:spcPct val="0"/>
              </a:spcBef>
              <a:spcAft>
                <a:spcPct val="0"/>
              </a:spcAft>
              <a:defRPr kern="1200">
                <a:solidFill>
                  <a:schemeClr val="tx1"/>
                </a:solidFill>
                <a:latin typeface="Source Sans Pro" charset="0"/>
                <a:ea typeface="ヒラギノ角ゴ Pro W3" charset="0"/>
                <a:cs typeface="+mn-cs"/>
              </a:defRPr>
            </a:lvl3pPr>
            <a:lvl4pPr marL="1371600" algn="l" rtl="0" eaLnBrk="0" fontAlgn="base" hangingPunct="0">
              <a:spcBef>
                <a:spcPct val="0"/>
              </a:spcBef>
              <a:spcAft>
                <a:spcPct val="0"/>
              </a:spcAft>
              <a:defRPr kern="1200">
                <a:solidFill>
                  <a:schemeClr val="tx1"/>
                </a:solidFill>
                <a:latin typeface="Source Sans Pro" charset="0"/>
                <a:ea typeface="ヒラギノ角ゴ Pro W3" charset="0"/>
                <a:cs typeface="+mn-cs"/>
              </a:defRPr>
            </a:lvl4pPr>
            <a:lvl5pPr marL="1828800" algn="l" rtl="0" eaLnBrk="0" fontAlgn="base" hangingPunct="0">
              <a:spcBef>
                <a:spcPct val="0"/>
              </a:spcBef>
              <a:spcAft>
                <a:spcPct val="0"/>
              </a:spcAft>
              <a:defRPr kern="1200">
                <a:solidFill>
                  <a:schemeClr val="tx1"/>
                </a:solidFill>
                <a:latin typeface="Source Sans Pro" charset="0"/>
                <a:ea typeface="ヒラギノ角ゴ Pro W3" charset="0"/>
                <a:cs typeface="+mn-cs"/>
              </a:defRPr>
            </a:lvl5pPr>
            <a:lvl6pPr marL="2286000" algn="l" defTabSz="457200" rtl="0" eaLnBrk="1" latinLnBrk="0" hangingPunct="1">
              <a:defRPr kern="1200">
                <a:solidFill>
                  <a:schemeClr val="tx1"/>
                </a:solidFill>
                <a:latin typeface="Source Sans Pro" charset="0"/>
                <a:ea typeface="ヒラギノ角ゴ Pro W3" charset="0"/>
                <a:cs typeface="+mn-cs"/>
              </a:defRPr>
            </a:lvl6pPr>
            <a:lvl7pPr marL="2743200" algn="l" defTabSz="457200" rtl="0" eaLnBrk="1" latinLnBrk="0" hangingPunct="1">
              <a:defRPr kern="1200">
                <a:solidFill>
                  <a:schemeClr val="tx1"/>
                </a:solidFill>
                <a:latin typeface="Source Sans Pro" charset="0"/>
                <a:ea typeface="ヒラギノ角ゴ Pro W3" charset="0"/>
                <a:cs typeface="+mn-cs"/>
              </a:defRPr>
            </a:lvl7pPr>
            <a:lvl8pPr marL="3200400" algn="l" defTabSz="457200" rtl="0" eaLnBrk="1" latinLnBrk="0" hangingPunct="1">
              <a:defRPr kern="1200">
                <a:solidFill>
                  <a:schemeClr val="tx1"/>
                </a:solidFill>
                <a:latin typeface="Source Sans Pro" charset="0"/>
                <a:ea typeface="ヒラギノ角ゴ Pro W3" charset="0"/>
                <a:cs typeface="+mn-cs"/>
              </a:defRPr>
            </a:lvl8pPr>
            <a:lvl9pPr marL="3657600" algn="l" defTabSz="457200" rtl="0" eaLnBrk="1" latinLnBrk="0" hangingPunct="1">
              <a:defRPr kern="1200">
                <a:solidFill>
                  <a:schemeClr val="tx1"/>
                </a:solidFill>
                <a:latin typeface="Source Sans Pro" charset="0"/>
                <a:ea typeface="ヒラギノ角ゴ Pro W3" charset="0"/>
                <a:cs typeface="+mn-cs"/>
              </a:defRPr>
            </a:lvl9pPr>
          </a:lstStyle>
          <a:p>
            <a:fld id="{0D2A1E90-F379-44A4-A51C-58121435DCDA}" type="slidenum">
              <a:rPr lang="es-CO" smtClean="0">
                <a:latin typeface="+mn-lt"/>
              </a:rPr>
              <a:pPr/>
              <a:t>2</a:t>
            </a:fld>
            <a:endParaRPr lang="es-CO">
              <a:latin typeface="+mn-lt"/>
            </a:endParaRPr>
          </a:p>
        </p:txBody>
      </p:sp>
      <p:pic>
        <p:nvPicPr>
          <p:cNvPr id="44" name="Imagen 43">
            <a:extLst>
              <a:ext uri="{FF2B5EF4-FFF2-40B4-BE49-F238E27FC236}">
                <a16:creationId xmlns:a16="http://schemas.microsoft.com/office/drawing/2014/main" id="{FCB080AA-818B-4CE2-84C3-6A123110C7B4}"/>
              </a:ext>
            </a:extLst>
          </p:cNvPr>
          <p:cNvPicPr>
            <a:picLocks noChangeAspect="1"/>
          </p:cNvPicPr>
          <p:nvPr/>
        </p:nvPicPr>
        <p:blipFill rotWithShape="1">
          <a:blip r:embed="rId3"/>
          <a:srcRect b="8571"/>
          <a:stretch/>
        </p:blipFill>
        <p:spPr>
          <a:xfrm>
            <a:off x="10016197" y="79564"/>
            <a:ext cx="2114969" cy="595685"/>
          </a:xfrm>
          <a:prstGeom prst="rect">
            <a:avLst/>
          </a:prstGeom>
        </p:spPr>
      </p:pic>
    </p:spTree>
  </p:cSld>
  <p:clrMapOvr>
    <a:masterClrMapping/>
  </p:clrMapOvr>
  <p:transition spd="slow">
    <p:push/>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1 Título"/>
          <p:cNvSpPr txBox="1">
            <a:spLocks/>
          </p:cNvSpPr>
          <p:nvPr/>
        </p:nvSpPr>
        <p:spPr>
          <a:xfrm>
            <a:off x="91879" y="218352"/>
            <a:ext cx="9924318" cy="1072048"/>
          </a:xfrm>
          <a:prstGeom prst="rect">
            <a:avLst/>
          </a:prstGeom>
        </p:spPr>
        <p:txBody>
          <a:bodyPr>
            <a:normAutofit/>
          </a:body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s-CO" sz="2800" b="1" i="0" u="none" strike="noStrike" kern="1200" cap="none" spc="0" normalizeH="0" baseline="0" noProof="0" dirty="0">
                <a:ln>
                  <a:noFill/>
                </a:ln>
                <a:solidFill>
                  <a:srgbClr val="003955"/>
                </a:solidFill>
                <a:effectLst/>
                <a:uLnTx/>
                <a:uFillTx/>
                <a:latin typeface="+mn-lt"/>
                <a:ea typeface="+mj-ea"/>
                <a:cs typeface="+mj-cs"/>
              </a:rPr>
              <a:t>Punto de partida:</a:t>
            </a:r>
            <a:r>
              <a:rPr kumimoji="0" lang="es-CO" sz="2800" b="1" i="0" u="none" strike="noStrike" kern="1200" cap="none" spc="0" normalizeH="0" baseline="0" noProof="0" dirty="0">
                <a:ln>
                  <a:noFill/>
                </a:ln>
                <a:solidFill>
                  <a:srgbClr val="447E93"/>
                </a:solidFill>
                <a:effectLst/>
                <a:uLnTx/>
                <a:uFillTx/>
                <a:latin typeface="+mn-lt"/>
                <a:ea typeface="+mj-ea"/>
                <a:cs typeface="+mj-cs"/>
              </a:rPr>
              <a:t> Implementación</a:t>
            </a:r>
            <a:r>
              <a:rPr kumimoji="0" lang="es-CO" sz="2800" b="1" i="0" u="none" strike="noStrike" kern="1200" cap="none" spc="0" normalizeH="0" noProof="0" dirty="0">
                <a:ln>
                  <a:noFill/>
                </a:ln>
                <a:solidFill>
                  <a:srgbClr val="447E93"/>
                </a:solidFill>
                <a:effectLst/>
                <a:uLnTx/>
                <a:uFillTx/>
                <a:latin typeface="+mn-lt"/>
                <a:ea typeface="+mj-ea"/>
                <a:cs typeface="+mj-cs"/>
              </a:rPr>
              <a:t> del modelo de atención integral en Salud en todos los territorios.</a:t>
            </a:r>
            <a:endParaRPr kumimoji="0" lang="es-CO" sz="2800" b="1" i="0" u="none" strike="noStrike" kern="1200" cap="none" spc="0" normalizeH="0" baseline="0" noProof="0" dirty="0">
              <a:ln>
                <a:noFill/>
              </a:ln>
              <a:solidFill>
                <a:srgbClr val="447E93"/>
              </a:solidFill>
              <a:effectLst/>
              <a:uLnTx/>
              <a:uFillTx/>
              <a:latin typeface="+mn-lt"/>
              <a:ea typeface="+mj-ea"/>
              <a:cs typeface="+mj-cs"/>
            </a:endParaRPr>
          </a:p>
        </p:txBody>
      </p:sp>
      <p:sp>
        <p:nvSpPr>
          <p:cNvPr id="4" name="Marcador de número de diapositiva 3"/>
          <p:cNvSpPr>
            <a:spLocks noGrp="1"/>
          </p:cNvSpPr>
          <p:nvPr>
            <p:ph type="sldNum" sz="quarter" idx="12"/>
          </p:nvPr>
        </p:nvSpPr>
        <p:spPr/>
        <p:txBody>
          <a:bodyPr/>
          <a:lstStyle/>
          <a:p>
            <a:fld id="{0D2A1E90-F379-44A4-A51C-58121435DCDA}" type="slidenum">
              <a:rPr lang="es-CO" smtClean="0">
                <a:latin typeface="+mn-lt"/>
              </a:rPr>
              <a:pPr/>
              <a:t>20</a:t>
            </a:fld>
            <a:endParaRPr lang="es-CO">
              <a:latin typeface="+mn-lt"/>
            </a:endParaRPr>
          </a:p>
        </p:txBody>
      </p:sp>
      <p:sp>
        <p:nvSpPr>
          <p:cNvPr id="5" name="CuadroTexto 4"/>
          <p:cNvSpPr txBox="1"/>
          <p:nvPr/>
        </p:nvSpPr>
        <p:spPr>
          <a:xfrm>
            <a:off x="91879" y="6449101"/>
            <a:ext cx="3228769" cy="307777"/>
          </a:xfrm>
          <a:prstGeom prst="rect">
            <a:avLst/>
          </a:prstGeom>
          <a:noFill/>
        </p:spPr>
        <p:txBody>
          <a:bodyPr wrap="none" rtlCol="0">
            <a:spAutoFit/>
          </a:bodyPr>
          <a:lstStyle>
            <a:defPPr>
              <a:defRPr lang="es-CO"/>
            </a:defPPr>
            <a:lvl1pPr>
              <a:defRPr sz="1400" b="1">
                <a:solidFill>
                  <a:schemeClr val="accent1">
                    <a:lumMod val="75000"/>
                  </a:schemeClr>
                </a:solidFill>
              </a:defRPr>
            </a:lvl1pPr>
          </a:lstStyle>
          <a:p>
            <a:r>
              <a:rPr lang="es-CO" i="1" dirty="0">
                <a:solidFill>
                  <a:srgbClr val="447E93"/>
                </a:solidFill>
                <a:latin typeface="+mn-lt"/>
              </a:rPr>
              <a:t>Fuente: Ministerio Salud Colombia 2016</a:t>
            </a:r>
          </a:p>
        </p:txBody>
      </p:sp>
      <p:pic>
        <p:nvPicPr>
          <p:cNvPr id="6" name="6 Imagen">
            <a:extLst>
              <a:ext uri="{FF2B5EF4-FFF2-40B4-BE49-F238E27FC236}">
                <a16:creationId xmlns:a16="http://schemas.microsoft.com/office/drawing/2014/main" id="{46946781-3506-4765-9549-3A08D553FC57}"/>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rot="10800000">
            <a:off x="521304" y="1536275"/>
            <a:ext cx="4999163" cy="959508"/>
          </a:xfrm>
          <a:prstGeom prst="rect">
            <a:avLst/>
          </a:prstGeom>
        </p:spPr>
      </p:pic>
      <p:sp>
        <p:nvSpPr>
          <p:cNvPr id="9" name="CuadroTexto 8">
            <a:extLst>
              <a:ext uri="{FF2B5EF4-FFF2-40B4-BE49-F238E27FC236}">
                <a16:creationId xmlns:a16="http://schemas.microsoft.com/office/drawing/2014/main" id="{11D28AA3-5327-46AD-B327-7F6E8DA4E337}"/>
              </a:ext>
            </a:extLst>
          </p:cNvPr>
          <p:cNvSpPr txBox="1"/>
          <p:nvPr/>
        </p:nvSpPr>
        <p:spPr>
          <a:xfrm>
            <a:off x="1531733" y="2016028"/>
            <a:ext cx="3424335" cy="369332"/>
          </a:xfrm>
          <a:prstGeom prst="rect">
            <a:avLst/>
          </a:prstGeom>
          <a:noFill/>
        </p:spPr>
        <p:txBody>
          <a:bodyPr wrap="none" rtlCol="0">
            <a:spAutoFit/>
          </a:bodyPr>
          <a:lstStyle/>
          <a:p>
            <a:r>
              <a:rPr lang="es-CO" b="1" dirty="0">
                <a:solidFill>
                  <a:schemeClr val="tx1">
                    <a:lumMod val="65000"/>
                    <a:lumOff val="35000"/>
                  </a:schemeClr>
                </a:solidFill>
                <a:latin typeface="+mn-lt"/>
              </a:rPr>
              <a:t>Caracterización de la población </a:t>
            </a:r>
          </a:p>
        </p:txBody>
      </p:sp>
      <p:pic>
        <p:nvPicPr>
          <p:cNvPr id="10" name="6 Imagen">
            <a:extLst>
              <a:ext uri="{FF2B5EF4-FFF2-40B4-BE49-F238E27FC236}">
                <a16:creationId xmlns:a16="http://schemas.microsoft.com/office/drawing/2014/main" id="{FCC1E619-EA30-40C7-9BCD-E0F9A7C5FA2D}"/>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rot="10800000">
            <a:off x="521304" y="2495783"/>
            <a:ext cx="4999163" cy="959508"/>
          </a:xfrm>
          <a:prstGeom prst="rect">
            <a:avLst/>
          </a:prstGeom>
        </p:spPr>
      </p:pic>
      <p:sp>
        <p:nvSpPr>
          <p:cNvPr id="11" name="CuadroTexto 10">
            <a:extLst>
              <a:ext uri="{FF2B5EF4-FFF2-40B4-BE49-F238E27FC236}">
                <a16:creationId xmlns:a16="http://schemas.microsoft.com/office/drawing/2014/main" id="{407CDB25-ABDD-44B8-A19C-59AA0AA9B815}"/>
              </a:ext>
            </a:extLst>
          </p:cNvPr>
          <p:cNvSpPr txBox="1"/>
          <p:nvPr/>
        </p:nvSpPr>
        <p:spPr>
          <a:xfrm>
            <a:off x="1359212" y="2808260"/>
            <a:ext cx="3323346" cy="646331"/>
          </a:xfrm>
          <a:prstGeom prst="rect">
            <a:avLst/>
          </a:prstGeom>
          <a:noFill/>
        </p:spPr>
        <p:txBody>
          <a:bodyPr wrap="none" rtlCol="0">
            <a:spAutoFit/>
          </a:bodyPr>
          <a:lstStyle/>
          <a:p>
            <a:pPr algn="ctr"/>
            <a:r>
              <a:rPr lang="es-CO" b="1" dirty="0">
                <a:solidFill>
                  <a:schemeClr val="tx1">
                    <a:lumMod val="65000"/>
                    <a:lumOff val="35000"/>
                  </a:schemeClr>
                </a:solidFill>
                <a:latin typeface="+mn-lt"/>
              </a:rPr>
              <a:t>Regulación rutas integrales de </a:t>
            </a:r>
          </a:p>
          <a:p>
            <a:pPr algn="ctr"/>
            <a:r>
              <a:rPr lang="es-CO" b="1" dirty="0">
                <a:solidFill>
                  <a:schemeClr val="tx1">
                    <a:lumMod val="65000"/>
                    <a:lumOff val="35000"/>
                  </a:schemeClr>
                </a:solidFill>
                <a:latin typeface="+mn-lt"/>
              </a:rPr>
              <a:t>Atención RIAS  </a:t>
            </a:r>
          </a:p>
        </p:txBody>
      </p:sp>
      <p:pic>
        <p:nvPicPr>
          <p:cNvPr id="12" name="6 Imagen">
            <a:extLst>
              <a:ext uri="{FF2B5EF4-FFF2-40B4-BE49-F238E27FC236}">
                <a16:creationId xmlns:a16="http://schemas.microsoft.com/office/drawing/2014/main" id="{2B32F43E-2134-4596-80D7-820E53EF887F}"/>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rot="10800000">
            <a:off x="521304" y="3534419"/>
            <a:ext cx="4999163" cy="959508"/>
          </a:xfrm>
          <a:prstGeom prst="rect">
            <a:avLst/>
          </a:prstGeom>
        </p:spPr>
      </p:pic>
      <p:sp>
        <p:nvSpPr>
          <p:cNvPr id="13" name="CuadroTexto 12">
            <a:extLst>
              <a:ext uri="{FF2B5EF4-FFF2-40B4-BE49-F238E27FC236}">
                <a16:creationId xmlns:a16="http://schemas.microsoft.com/office/drawing/2014/main" id="{19C0DC00-664D-4942-80A7-AFC1A6855DEF}"/>
              </a:ext>
            </a:extLst>
          </p:cNvPr>
          <p:cNvSpPr txBox="1"/>
          <p:nvPr/>
        </p:nvSpPr>
        <p:spPr>
          <a:xfrm>
            <a:off x="1360596" y="4014173"/>
            <a:ext cx="3775393" cy="369332"/>
          </a:xfrm>
          <a:prstGeom prst="rect">
            <a:avLst/>
          </a:prstGeom>
          <a:noFill/>
        </p:spPr>
        <p:txBody>
          <a:bodyPr wrap="none" rtlCol="0">
            <a:spAutoFit/>
          </a:bodyPr>
          <a:lstStyle/>
          <a:p>
            <a:r>
              <a:rPr lang="es-CO" b="1" dirty="0">
                <a:solidFill>
                  <a:schemeClr val="tx1">
                    <a:lumMod val="65000"/>
                    <a:lumOff val="35000"/>
                  </a:schemeClr>
                </a:solidFill>
                <a:latin typeface="+mn-lt"/>
              </a:rPr>
              <a:t>Gestión Integral de Riesgo en Salud</a:t>
            </a:r>
          </a:p>
        </p:txBody>
      </p:sp>
      <p:pic>
        <p:nvPicPr>
          <p:cNvPr id="14" name="6 Imagen">
            <a:extLst>
              <a:ext uri="{FF2B5EF4-FFF2-40B4-BE49-F238E27FC236}">
                <a16:creationId xmlns:a16="http://schemas.microsoft.com/office/drawing/2014/main" id="{87808C18-8D69-40B9-AFBA-ED2069D2E7DA}"/>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rot="10800000">
            <a:off x="631501" y="4362218"/>
            <a:ext cx="4999163" cy="959508"/>
          </a:xfrm>
          <a:prstGeom prst="rect">
            <a:avLst/>
          </a:prstGeom>
        </p:spPr>
      </p:pic>
      <p:sp>
        <p:nvSpPr>
          <p:cNvPr id="15" name="CuadroTexto 14">
            <a:extLst>
              <a:ext uri="{FF2B5EF4-FFF2-40B4-BE49-F238E27FC236}">
                <a16:creationId xmlns:a16="http://schemas.microsoft.com/office/drawing/2014/main" id="{D072B136-C1CF-4DEE-81D5-6F067D379C71}"/>
              </a:ext>
            </a:extLst>
          </p:cNvPr>
          <p:cNvSpPr txBox="1"/>
          <p:nvPr/>
        </p:nvSpPr>
        <p:spPr>
          <a:xfrm>
            <a:off x="1983422" y="4789014"/>
            <a:ext cx="2630848" cy="369332"/>
          </a:xfrm>
          <a:prstGeom prst="rect">
            <a:avLst/>
          </a:prstGeom>
          <a:noFill/>
        </p:spPr>
        <p:txBody>
          <a:bodyPr wrap="none" rtlCol="0">
            <a:spAutoFit/>
          </a:bodyPr>
          <a:lstStyle/>
          <a:p>
            <a:r>
              <a:rPr lang="es-CO" b="1" dirty="0">
                <a:solidFill>
                  <a:schemeClr val="tx1">
                    <a:lumMod val="65000"/>
                    <a:lumOff val="35000"/>
                  </a:schemeClr>
                </a:solidFill>
                <a:latin typeface="+mn-lt"/>
              </a:rPr>
              <a:t>Delimitación Territorial </a:t>
            </a:r>
          </a:p>
        </p:txBody>
      </p:sp>
      <p:pic>
        <p:nvPicPr>
          <p:cNvPr id="16" name="6 Imagen">
            <a:extLst>
              <a:ext uri="{FF2B5EF4-FFF2-40B4-BE49-F238E27FC236}">
                <a16:creationId xmlns:a16="http://schemas.microsoft.com/office/drawing/2014/main" id="{C238B7FD-352D-451D-9891-A245B8DC946B}"/>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rot="10800000">
            <a:off x="621658" y="5309245"/>
            <a:ext cx="4999163" cy="959508"/>
          </a:xfrm>
          <a:prstGeom prst="rect">
            <a:avLst/>
          </a:prstGeom>
        </p:spPr>
      </p:pic>
      <p:sp>
        <p:nvSpPr>
          <p:cNvPr id="17" name="CuadroTexto 16">
            <a:extLst>
              <a:ext uri="{FF2B5EF4-FFF2-40B4-BE49-F238E27FC236}">
                <a16:creationId xmlns:a16="http://schemas.microsoft.com/office/drawing/2014/main" id="{9E95A806-84C9-4527-BFB4-CB191960795B}"/>
              </a:ext>
            </a:extLst>
          </p:cNvPr>
          <p:cNvSpPr txBox="1"/>
          <p:nvPr/>
        </p:nvSpPr>
        <p:spPr>
          <a:xfrm>
            <a:off x="1632087" y="5788998"/>
            <a:ext cx="3414717" cy="369332"/>
          </a:xfrm>
          <a:prstGeom prst="rect">
            <a:avLst/>
          </a:prstGeom>
          <a:noFill/>
        </p:spPr>
        <p:txBody>
          <a:bodyPr wrap="none" rtlCol="0">
            <a:spAutoFit/>
          </a:bodyPr>
          <a:lstStyle/>
          <a:p>
            <a:r>
              <a:rPr lang="es-CO" b="1" dirty="0">
                <a:solidFill>
                  <a:schemeClr val="tx1">
                    <a:lumMod val="65000"/>
                    <a:lumOff val="35000"/>
                  </a:schemeClr>
                </a:solidFill>
                <a:latin typeface="+mn-lt"/>
              </a:rPr>
              <a:t>Redes Integrales de Prestación  </a:t>
            </a:r>
          </a:p>
        </p:txBody>
      </p:sp>
      <p:pic>
        <p:nvPicPr>
          <p:cNvPr id="18" name="6 Imagen">
            <a:extLst>
              <a:ext uri="{FF2B5EF4-FFF2-40B4-BE49-F238E27FC236}">
                <a16:creationId xmlns:a16="http://schemas.microsoft.com/office/drawing/2014/main" id="{1F7891A5-2BD2-4A24-9089-6BA02A0EC359}"/>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rot="10800000">
            <a:off x="6096000" y="1582100"/>
            <a:ext cx="4999163" cy="959508"/>
          </a:xfrm>
          <a:prstGeom prst="rect">
            <a:avLst/>
          </a:prstGeom>
        </p:spPr>
      </p:pic>
      <p:sp>
        <p:nvSpPr>
          <p:cNvPr id="19" name="CuadroTexto 18">
            <a:extLst>
              <a:ext uri="{FF2B5EF4-FFF2-40B4-BE49-F238E27FC236}">
                <a16:creationId xmlns:a16="http://schemas.microsoft.com/office/drawing/2014/main" id="{9866AF3F-274B-4B60-9A39-55FAF49477E6}"/>
              </a:ext>
            </a:extLst>
          </p:cNvPr>
          <p:cNvSpPr txBox="1"/>
          <p:nvPr/>
        </p:nvSpPr>
        <p:spPr>
          <a:xfrm>
            <a:off x="7106429" y="2061853"/>
            <a:ext cx="3474028" cy="369332"/>
          </a:xfrm>
          <a:prstGeom prst="rect">
            <a:avLst/>
          </a:prstGeom>
          <a:noFill/>
        </p:spPr>
        <p:txBody>
          <a:bodyPr wrap="none" rtlCol="0">
            <a:spAutoFit/>
          </a:bodyPr>
          <a:lstStyle/>
          <a:p>
            <a:r>
              <a:rPr lang="es-CO" b="1" dirty="0">
                <a:solidFill>
                  <a:schemeClr val="tx1">
                    <a:lumMod val="65000"/>
                    <a:lumOff val="35000"/>
                  </a:schemeClr>
                </a:solidFill>
                <a:latin typeface="+mn-lt"/>
              </a:rPr>
              <a:t>Redefinición Rol del asegurador </a:t>
            </a:r>
          </a:p>
        </p:txBody>
      </p:sp>
      <p:pic>
        <p:nvPicPr>
          <p:cNvPr id="20" name="6 Imagen">
            <a:extLst>
              <a:ext uri="{FF2B5EF4-FFF2-40B4-BE49-F238E27FC236}">
                <a16:creationId xmlns:a16="http://schemas.microsoft.com/office/drawing/2014/main" id="{1AA6C5A7-7614-4E84-8CE6-59B2FE36551E}"/>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rot="10800000">
            <a:off x="6096000" y="2573367"/>
            <a:ext cx="4999163" cy="959508"/>
          </a:xfrm>
          <a:prstGeom prst="rect">
            <a:avLst/>
          </a:prstGeom>
        </p:spPr>
      </p:pic>
      <p:sp>
        <p:nvSpPr>
          <p:cNvPr id="21" name="CuadroTexto 20">
            <a:extLst>
              <a:ext uri="{FF2B5EF4-FFF2-40B4-BE49-F238E27FC236}">
                <a16:creationId xmlns:a16="http://schemas.microsoft.com/office/drawing/2014/main" id="{6369673B-A9A0-4B8A-ACF6-3CF2424AB4BD}"/>
              </a:ext>
            </a:extLst>
          </p:cNvPr>
          <p:cNvSpPr txBox="1"/>
          <p:nvPr/>
        </p:nvSpPr>
        <p:spPr>
          <a:xfrm>
            <a:off x="6961613" y="3023963"/>
            <a:ext cx="3793026" cy="369332"/>
          </a:xfrm>
          <a:prstGeom prst="rect">
            <a:avLst/>
          </a:prstGeom>
          <a:noFill/>
        </p:spPr>
        <p:txBody>
          <a:bodyPr wrap="none" rtlCol="0">
            <a:spAutoFit/>
          </a:bodyPr>
          <a:lstStyle/>
          <a:p>
            <a:r>
              <a:rPr lang="es-CO" b="1" dirty="0">
                <a:solidFill>
                  <a:schemeClr val="tx1">
                    <a:lumMod val="65000"/>
                    <a:lumOff val="35000"/>
                  </a:schemeClr>
                </a:solidFill>
                <a:latin typeface="+mn-lt"/>
              </a:rPr>
              <a:t>Redefinición Sistema de Incentivos </a:t>
            </a:r>
          </a:p>
        </p:txBody>
      </p:sp>
      <p:pic>
        <p:nvPicPr>
          <p:cNvPr id="22" name="6 Imagen">
            <a:extLst>
              <a:ext uri="{FF2B5EF4-FFF2-40B4-BE49-F238E27FC236}">
                <a16:creationId xmlns:a16="http://schemas.microsoft.com/office/drawing/2014/main" id="{6BD0047B-11CF-47B6-8863-83115DC2BBC1}"/>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rot="10800000">
            <a:off x="6096000" y="3564634"/>
            <a:ext cx="4999163" cy="959508"/>
          </a:xfrm>
          <a:prstGeom prst="rect">
            <a:avLst/>
          </a:prstGeom>
        </p:spPr>
      </p:pic>
      <p:sp>
        <p:nvSpPr>
          <p:cNvPr id="23" name="CuadroTexto 22">
            <a:extLst>
              <a:ext uri="{FF2B5EF4-FFF2-40B4-BE49-F238E27FC236}">
                <a16:creationId xmlns:a16="http://schemas.microsoft.com/office/drawing/2014/main" id="{C667667E-71E0-443F-80BE-212F7F2480E2}"/>
              </a:ext>
            </a:extLst>
          </p:cNvPr>
          <p:cNvSpPr txBox="1"/>
          <p:nvPr/>
        </p:nvSpPr>
        <p:spPr>
          <a:xfrm>
            <a:off x="7123062" y="3875673"/>
            <a:ext cx="2945037" cy="646331"/>
          </a:xfrm>
          <a:prstGeom prst="rect">
            <a:avLst/>
          </a:prstGeom>
          <a:noFill/>
        </p:spPr>
        <p:txBody>
          <a:bodyPr wrap="none" rtlCol="0">
            <a:spAutoFit/>
          </a:bodyPr>
          <a:lstStyle/>
          <a:p>
            <a:pPr algn="ctr"/>
            <a:r>
              <a:rPr lang="es-CO" b="1" dirty="0">
                <a:solidFill>
                  <a:schemeClr val="tx1">
                    <a:lumMod val="65000"/>
                    <a:lumOff val="35000"/>
                  </a:schemeClr>
                </a:solidFill>
                <a:latin typeface="+mn-lt"/>
              </a:rPr>
              <a:t>Requerimientos y procesos</a:t>
            </a:r>
          </a:p>
          <a:p>
            <a:pPr algn="ctr"/>
            <a:r>
              <a:rPr lang="es-CO" b="1" dirty="0">
                <a:solidFill>
                  <a:schemeClr val="tx1">
                    <a:lumMod val="65000"/>
                    <a:lumOff val="35000"/>
                  </a:schemeClr>
                </a:solidFill>
                <a:latin typeface="+mn-lt"/>
              </a:rPr>
              <a:t>Sistema de Información </a:t>
            </a:r>
          </a:p>
        </p:txBody>
      </p:sp>
      <p:pic>
        <p:nvPicPr>
          <p:cNvPr id="24" name="6 Imagen">
            <a:extLst>
              <a:ext uri="{FF2B5EF4-FFF2-40B4-BE49-F238E27FC236}">
                <a16:creationId xmlns:a16="http://schemas.microsoft.com/office/drawing/2014/main" id="{E41CEEE0-FEB6-4AB0-BAB9-C5FBA7196E7E}"/>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rot="10800000">
            <a:off x="6111018" y="4342078"/>
            <a:ext cx="4999163" cy="959508"/>
          </a:xfrm>
          <a:prstGeom prst="rect">
            <a:avLst/>
          </a:prstGeom>
        </p:spPr>
      </p:pic>
      <p:sp>
        <p:nvSpPr>
          <p:cNvPr id="25" name="CuadroTexto 24">
            <a:extLst>
              <a:ext uri="{FF2B5EF4-FFF2-40B4-BE49-F238E27FC236}">
                <a16:creationId xmlns:a16="http://schemas.microsoft.com/office/drawing/2014/main" id="{4CC2AE5B-151B-4D9A-A9A6-053CCF1343E9}"/>
              </a:ext>
            </a:extLst>
          </p:cNvPr>
          <p:cNvSpPr txBox="1"/>
          <p:nvPr/>
        </p:nvSpPr>
        <p:spPr>
          <a:xfrm>
            <a:off x="6972385" y="4675396"/>
            <a:ext cx="3648756" cy="646331"/>
          </a:xfrm>
          <a:prstGeom prst="rect">
            <a:avLst/>
          </a:prstGeom>
          <a:noFill/>
        </p:spPr>
        <p:txBody>
          <a:bodyPr wrap="none" rtlCol="0">
            <a:spAutoFit/>
          </a:bodyPr>
          <a:lstStyle/>
          <a:p>
            <a:pPr algn="ctr"/>
            <a:r>
              <a:rPr lang="es-CO" b="1" dirty="0">
                <a:solidFill>
                  <a:schemeClr val="tx1">
                    <a:lumMod val="65000"/>
                    <a:lumOff val="35000"/>
                  </a:schemeClr>
                </a:solidFill>
                <a:latin typeface="+mn-lt"/>
              </a:rPr>
              <a:t>Fortalecimiento Recurso Humano </a:t>
            </a:r>
          </a:p>
          <a:p>
            <a:pPr algn="ctr"/>
            <a:r>
              <a:rPr lang="es-CO" b="1" dirty="0">
                <a:solidFill>
                  <a:schemeClr val="tx1">
                    <a:lumMod val="65000"/>
                    <a:lumOff val="35000"/>
                  </a:schemeClr>
                </a:solidFill>
                <a:latin typeface="+mn-lt"/>
              </a:rPr>
              <a:t>En Salud </a:t>
            </a:r>
          </a:p>
        </p:txBody>
      </p:sp>
      <p:pic>
        <p:nvPicPr>
          <p:cNvPr id="26" name="6 Imagen">
            <a:extLst>
              <a:ext uri="{FF2B5EF4-FFF2-40B4-BE49-F238E27FC236}">
                <a16:creationId xmlns:a16="http://schemas.microsoft.com/office/drawing/2014/main" id="{870AB30B-EED2-4957-A4D8-0D2FAD80655C}"/>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rot="10800000">
            <a:off x="6126036" y="5253311"/>
            <a:ext cx="4999163" cy="959508"/>
          </a:xfrm>
          <a:prstGeom prst="rect">
            <a:avLst/>
          </a:prstGeom>
        </p:spPr>
      </p:pic>
      <p:sp>
        <p:nvSpPr>
          <p:cNvPr id="27" name="CuadroTexto 26">
            <a:extLst>
              <a:ext uri="{FF2B5EF4-FFF2-40B4-BE49-F238E27FC236}">
                <a16:creationId xmlns:a16="http://schemas.microsoft.com/office/drawing/2014/main" id="{EC4284C2-D266-4E28-BB47-98944C520980}"/>
              </a:ext>
            </a:extLst>
          </p:cNvPr>
          <p:cNvSpPr txBox="1"/>
          <p:nvPr/>
        </p:nvSpPr>
        <p:spPr>
          <a:xfrm>
            <a:off x="7126588" y="5576476"/>
            <a:ext cx="3275257" cy="646331"/>
          </a:xfrm>
          <a:prstGeom prst="rect">
            <a:avLst/>
          </a:prstGeom>
          <a:noFill/>
        </p:spPr>
        <p:txBody>
          <a:bodyPr wrap="none" rtlCol="0">
            <a:spAutoFit/>
          </a:bodyPr>
          <a:lstStyle/>
          <a:p>
            <a:pPr algn="ctr"/>
            <a:r>
              <a:rPr lang="es-CO" b="1" dirty="0">
                <a:solidFill>
                  <a:schemeClr val="tx1">
                    <a:lumMod val="65000"/>
                    <a:lumOff val="35000"/>
                  </a:schemeClr>
                </a:solidFill>
                <a:latin typeface="+mn-lt"/>
              </a:rPr>
              <a:t>Investigación, Innovación y</a:t>
            </a:r>
          </a:p>
          <a:p>
            <a:pPr algn="ctr"/>
            <a:r>
              <a:rPr lang="es-CO" b="1" dirty="0">
                <a:solidFill>
                  <a:schemeClr val="tx1">
                    <a:lumMod val="65000"/>
                    <a:lumOff val="35000"/>
                  </a:schemeClr>
                </a:solidFill>
                <a:latin typeface="+mn-lt"/>
              </a:rPr>
              <a:t>Apropiación  del conocimiento</a:t>
            </a:r>
          </a:p>
        </p:txBody>
      </p:sp>
      <p:pic>
        <p:nvPicPr>
          <p:cNvPr id="30" name="18 Imagen">
            <a:extLst>
              <a:ext uri="{FF2B5EF4-FFF2-40B4-BE49-F238E27FC236}">
                <a16:creationId xmlns:a16="http://schemas.microsoft.com/office/drawing/2014/main" id="{3CD19604-897D-4DAB-A9C1-EC7585E3D394}"/>
              </a:ext>
            </a:extLst>
          </p:cNvPr>
          <p:cNvPicPr>
            <a:picLocks noChangeAspect="1"/>
          </p:cNvPicPr>
          <p:nvPr/>
        </p:nvPicPr>
        <p:blipFill>
          <a:blip r:embed="rId4" cstate="email">
            <a:biLevel thresh="75000"/>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6390360" y="4634545"/>
            <a:ext cx="550281" cy="550281"/>
          </a:xfrm>
          <a:prstGeom prst="rect">
            <a:avLst/>
          </a:prstGeom>
          <a:solidFill>
            <a:schemeClr val="bg1"/>
          </a:solidFill>
        </p:spPr>
      </p:pic>
      <p:pic>
        <p:nvPicPr>
          <p:cNvPr id="31" name="61 Imagen">
            <a:extLst>
              <a:ext uri="{FF2B5EF4-FFF2-40B4-BE49-F238E27FC236}">
                <a16:creationId xmlns:a16="http://schemas.microsoft.com/office/drawing/2014/main" id="{B9C3CA0F-72FB-4A43-B5BB-CD909ED1003D}"/>
              </a:ext>
            </a:extLst>
          </p:cNvPr>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a:off x="812673" y="4718584"/>
            <a:ext cx="547924" cy="547924"/>
          </a:xfrm>
          <a:prstGeom prst="rect">
            <a:avLst/>
          </a:prstGeom>
          <a:solidFill>
            <a:schemeClr val="bg1"/>
          </a:solidFill>
        </p:spPr>
      </p:pic>
      <p:pic>
        <p:nvPicPr>
          <p:cNvPr id="32" name="59 Imagen">
            <a:extLst>
              <a:ext uri="{FF2B5EF4-FFF2-40B4-BE49-F238E27FC236}">
                <a16:creationId xmlns:a16="http://schemas.microsoft.com/office/drawing/2014/main" id="{C9358653-DE95-426D-8D3A-BCF8A0CF668D}"/>
              </a:ext>
            </a:extLst>
          </p:cNvPr>
          <p:cNvPicPr>
            <a:picLocks noChangeAspect="1"/>
          </p:cNvPicPr>
          <p:nvPr/>
        </p:nvPicPr>
        <p:blipFill>
          <a:blip r:embed="rId7" cstate="email">
            <a:extLst>
              <a:ext uri="{28A0092B-C50C-407E-A947-70E740481C1C}">
                <a14:useLocalDpi xmlns:a14="http://schemas.microsoft.com/office/drawing/2010/main" val="0"/>
              </a:ext>
            </a:extLst>
          </a:blip>
          <a:stretch>
            <a:fillRect/>
          </a:stretch>
        </p:blipFill>
        <p:spPr>
          <a:xfrm>
            <a:off x="858870" y="5655963"/>
            <a:ext cx="536005" cy="536005"/>
          </a:xfrm>
          <a:prstGeom prst="rect">
            <a:avLst/>
          </a:prstGeom>
          <a:solidFill>
            <a:schemeClr val="bg1"/>
          </a:solidFill>
        </p:spPr>
      </p:pic>
      <p:pic>
        <p:nvPicPr>
          <p:cNvPr id="33" name="52 Imagen">
            <a:extLst>
              <a:ext uri="{FF2B5EF4-FFF2-40B4-BE49-F238E27FC236}">
                <a16:creationId xmlns:a16="http://schemas.microsoft.com/office/drawing/2014/main" id="{0E4BEED4-792A-43E0-A890-CEB7BEF444B5}"/>
              </a:ext>
            </a:extLst>
          </p:cNvPr>
          <p:cNvPicPr>
            <a:picLocks noChangeAspect="1"/>
          </p:cNvPicPr>
          <p:nvPr/>
        </p:nvPicPr>
        <p:blipFill>
          <a:blip r:embed="rId8" cstate="email">
            <a:biLevel thresh="75000"/>
            <a:extLst>
              <a:ext uri="{28A0092B-C50C-407E-A947-70E740481C1C}">
                <a14:useLocalDpi xmlns:a14="http://schemas.microsoft.com/office/drawing/2010/main" val="0"/>
              </a:ext>
            </a:extLst>
          </a:blip>
          <a:stretch>
            <a:fillRect/>
          </a:stretch>
        </p:blipFill>
        <p:spPr>
          <a:xfrm>
            <a:off x="6322028" y="2948266"/>
            <a:ext cx="504576" cy="504576"/>
          </a:xfrm>
          <a:prstGeom prst="rect">
            <a:avLst/>
          </a:prstGeom>
          <a:solidFill>
            <a:schemeClr val="bg1"/>
          </a:solidFill>
        </p:spPr>
      </p:pic>
      <p:pic>
        <p:nvPicPr>
          <p:cNvPr id="34" name="11 Imagen">
            <a:extLst>
              <a:ext uri="{FF2B5EF4-FFF2-40B4-BE49-F238E27FC236}">
                <a16:creationId xmlns:a16="http://schemas.microsoft.com/office/drawing/2014/main" id="{19908DBB-CA6F-4C6D-829D-CCE7D450725B}"/>
              </a:ext>
            </a:extLst>
          </p:cNvPr>
          <p:cNvPicPr>
            <a:picLocks noChangeAspect="1"/>
          </p:cNvPicPr>
          <p:nvPr/>
        </p:nvPicPr>
        <p:blipFill>
          <a:blip r:embed="rId9" cstate="email">
            <a:extLst>
              <a:ext uri="{BEBA8EAE-BF5A-486C-A8C5-ECC9F3942E4B}">
                <a14:imgProps xmlns:a14="http://schemas.microsoft.com/office/drawing/2010/main">
                  <a14:imgLayer r:embed="rId10">
                    <a14:imgEffect>
                      <a14:saturation sat="0"/>
                    </a14:imgEffect>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6311100" y="3875673"/>
            <a:ext cx="526431" cy="526431"/>
          </a:xfrm>
          <a:prstGeom prst="rect">
            <a:avLst/>
          </a:prstGeom>
          <a:solidFill>
            <a:schemeClr val="bg1"/>
          </a:solidFill>
        </p:spPr>
      </p:pic>
      <p:pic>
        <p:nvPicPr>
          <p:cNvPr id="35" name="5 Imagen">
            <a:extLst>
              <a:ext uri="{FF2B5EF4-FFF2-40B4-BE49-F238E27FC236}">
                <a16:creationId xmlns:a16="http://schemas.microsoft.com/office/drawing/2014/main" id="{4F8F39D7-ECFA-4257-A0EF-A2096A40E888}"/>
              </a:ext>
            </a:extLst>
          </p:cNvPr>
          <p:cNvPicPr>
            <a:picLocks noChangeAspect="1"/>
          </p:cNvPicPr>
          <p:nvPr/>
        </p:nvPicPr>
        <p:blipFill>
          <a:blip r:embed="rId11" cstate="email">
            <a:extLst>
              <a:ext uri="{28A0092B-C50C-407E-A947-70E740481C1C}">
                <a14:useLocalDpi xmlns:a14="http://schemas.microsoft.com/office/drawing/2010/main" val="0"/>
              </a:ext>
            </a:extLst>
          </a:blip>
          <a:stretch>
            <a:fillRect/>
          </a:stretch>
        </p:blipFill>
        <p:spPr>
          <a:xfrm>
            <a:off x="6397474" y="5576477"/>
            <a:ext cx="441796" cy="502554"/>
          </a:xfrm>
          <a:prstGeom prst="rect">
            <a:avLst/>
          </a:prstGeom>
          <a:solidFill>
            <a:schemeClr val="bg1"/>
          </a:solidFill>
        </p:spPr>
      </p:pic>
      <p:pic>
        <p:nvPicPr>
          <p:cNvPr id="36" name="43 Imagen">
            <a:extLst>
              <a:ext uri="{FF2B5EF4-FFF2-40B4-BE49-F238E27FC236}">
                <a16:creationId xmlns:a16="http://schemas.microsoft.com/office/drawing/2014/main" id="{442C94CD-79C5-4ED4-8097-3342972B2371}"/>
              </a:ext>
            </a:extLst>
          </p:cNvPr>
          <p:cNvPicPr>
            <a:picLocks noChangeAspect="1"/>
          </p:cNvPicPr>
          <p:nvPr/>
        </p:nvPicPr>
        <p:blipFill>
          <a:blip r:embed="rId12" cstate="email">
            <a:biLevel thresh="75000"/>
            <a:extLst>
              <a:ext uri="{BEBA8EAE-BF5A-486C-A8C5-ECC9F3942E4B}">
                <a14:imgProps xmlns:a14="http://schemas.microsoft.com/office/drawing/2010/main">
                  <a14:imgLayer r:embed="rId1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748782" y="3901351"/>
            <a:ext cx="539654" cy="478522"/>
          </a:xfrm>
          <a:prstGeom prst="rect">
            <a:avLst/>
          </a:prstGeom>
          <a:solidFill>
            <a:schemeClr val="bg1"/>
          </a:solidFill>
        </p:spPr>
      </p:pic>
      <p:pic>
        <p:nvPicPr>
          <p:cNvPr id="37" name="14 Imagen">
            <a:extLst>
              <a:ext uri="{FF2B5EF4-FFF2-40B4-BE49-F238E27FC236}">
                <a16:creationId xmlns:a16="http://schemas.microsoft.com/office/drawing/2014/main" id="{38767D21-7FA3-4857-820D-35269450CAA0}"/>
              </a:ext>
            </a:extLst>
          </p:cNvPr>
          <p:cNvPicPr>
            <a:picLocks noChangeAspect="1"/>
          </p:cNvPicPr>
          <p:nvPr/>
        </p:nvPicPr>
        <p:blipFill>
          <a:blip r:embed="rId14" cstate="email">
            <a:extLst>
              <a:ext uri="{28A0092B-C50C-407E-A947-70E740481C1C}">
                <a14:useLocalDpi xmlns:a14="http://schemas.microsoft.com/office/drawing/2010/main" val="0"/>
              </a:ext>
            </a:extLst>
          </a:blip>
          <a:stretch>
            <a:fillRect/>
          </a:stretch>
        </p:blipFill>
        <p:spPr>
          <a:xfrm>
            <a:off x="754210" y="2830019"/>
            <a:ext cx="501026" cy="538185"/>
          </a:xfrm>
          <a:prstGeom prst="rect">
            <a:avLst/>
          </a:prstGeom>
          <a:solidFill>
            <a:schemeClr val="bg1"/>
          </a:solidFill>
        </p:spPr>
      </p:pic>
      <p:pic>
        <p:nvPicPr>
          <p:cNvPr id="38" name="38 Imagen">
            <a:extLst>
              <a:ext uri="{FF2B5EF4-FFF2-40B4-BE49-F238E27FC236}">
                <a16:creationId xmlns:a16="http://schemas.microsoft.com/office/drawing/2014/main" id="{53BD27F9-638D-4E0F-88D5-34B59337FE98}"/>
              </a:ext>
            </a:extLst>
          </p:cNvPr>
          <p:cNvPicPr>
            <a:picLocks noChangeAspect="1"/>
          </p:cNvPicPr>
          <p:nvPr/>
        </p:nvPicPr>
        <p:blipFill>
          <a:blip r:embed="rId15" cstate="email">
            <a:extLst>
              <a:ext uri="{28A0092B-C50C-407E-A947-70E740481C1C}">
                <a14:useLocalDpi xmlns:a14="http://schemas.microsoft.com/office/drawing/2010/main" val="0"/>
              </a:ext>
            </a:extLst>
          </a:blip>
          <a:stretch>
            <a:fillRect/>
          </a:stretch>
        </p:blipFill>
        <p:spPr>
          <a:xfrm>
            <a:off x="764518" y="1882992"/>
            <a:ext cx="518496" cy="518496"/>
          </a:xfrm>
          <a:prstGeom prst="rect">
            <a:avLst/>
          </a:prstGeom>
          <a:solidFill>
            <a:schemeClr val="bg1"/>
          </a:solidFill>
        </p:spPr>
      </p:pic>
      <p:pic>
        <p:nvPicPr>
          <p:cNvPr id="39" name="Imagen 38">
            <a:extLst>
              <a:ext uri="{FF2B5EF4-FFF2-40B4-BE49-F238E27FC236}">
                <a16:creationId xmlns:a16="http://schemas.microsoft.com/office/drawing/2014/main" id="{72F500B4-12C1-49F4-BDA1-0B70E51623E4}"/>
              </a:ext>
            </a:extLst>
          </p:cNvPr>
          <p:cNvPicPr>
            <a:picLocks noChangeAspect="1"/>
          </p:cNvPicPr>
          <p:nvPr/>
        </p:nvPicPr>
        <p:blipFill rotWithShape="1">
          <a:blip r:embed="rId16"/>
          <a:srcRect b="8571"/>
          <a:stretch/>
        </p:blipFill>
        <p:spPr>
          <a:xfrm>
            <a:off x="10016197" y="79564"/>
            <a:ext cx="2114969" cy="595685"/>
          </a:xfrm>
          <a:prstGeom prst="rect">
            <a:avLst/>
          </a:prstGeom>
        </p:spPr>
      </p:pic>
    </p:spTree>
    <p:extLst>
      <p:ext uri="{BB962C8B-B14F-4D97-AF65-F5344CB8AC3E}">
        <p14:creationId xmlns:p14="http://schemas.microsoft.com/office/powerpoint/2010/main" val="325963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p:cNvSpPr>
            <a:spLocks noGrp="1"/>
          </p:cNvSpPr>
          <p:nvPr>
            <p:ph type="sldNum" sz="quarter" idx="12"/>
          </p:nvPr>
        </p:nvSpPr>
        <p:spPr/>
        <p:txBody>
          <a:bodyPr/>
          <a:lstStyle/>
          <a:p>
            <a:fld id="{0D2A1E90-F379-44A4-A51C-58121435DCDA}" type="slidenum">
              <a:rPr lang="es-CO" smtClean="0"/>
              <a:pPr/>
              <a:t>21</a:t>
            </a:fld>
            <a:endParaRPr lang="es-CO" dirty="0"/>
          </a:p>
        </p:txBody>
      </p:sp>
      <p:pic>
        <p:nvPicPr>
          <p:cNvPr id="9" name="Imagen 8">
            <a:extLst>
              <a:ext uri="{FF2B5EF4-FFF2-40B4-BE49-F238E27FC236}">
                <a16:creationId xmlns:a16="http://schemas.microsoft.com/office/drawing/2014/main" id="{060C3946-8AC1-41B7-AB6D-DEB0B3D6C4E7}"/>
              </a:ext>
            </a:extLst>
          </p:cNvPr>
          <p:cNvPicPr>
            <a:picLocks noChangeAspect="1"/>
          </p:cNvPicPr>
          <p:nvPr/>
        </p:nvPicPr>
        <p:blipFill>
          <a:blip r:embed="rId2"/>
          <a:stretch>
            <a:fillRect/>
          </a:stretch>
        </p:blipFill>
        <p:spPr>
          <a:xfrm>
            <a:off x="547741" y="1610561"/>
            <a:ext cx="6046931" cy="4543219"/>
          </a:xfrm>
          <a:prstGeom prst="rect">
            <a:avLst/>
          </a:prstGeom>
        </p:spPr>
      </p:pic>
      <p:sp>
        <p:nvSpPr>
          <p:cNvPr id="2" name="CuadroTexto 1"/>
          <p:cNvSpPr txBox="1"/>
          <p:nvPr/>
        </p:nvSpPr>
        <p:spPr>
          <a:xfrm>
            <a:off x="6743399" y="2367248"/>
            <a:ext cx="5448601" cy="3785652"/>
          </a:xfrm>
          <a:prstGeom prst="rect">
            <a:avLst/>
          </a:prstGeom>
          <a:noFill/>
        </p:spPr>
        <p:txBody>
          <a:bodyPr wrap="square" rtlCol="0">
            <a:spAutoFit/>
          </a:bodyPr>
          <a:lstStyle/>
          <a:p>
            <a:pPr algn="ctr"/>
            <a:r>
              <a:rPr lang="es-CO" sz="2000" b="1" dirty="0">
                <a:solidFill>
                  <a:srgbClr val="FF7037"/>
                </a:solidFill>
                <a:latin typeface="+mn-lt"/>
              </a:rPr>
              <a:t>Data análisis dinámica </a:t>
            </a:r>
            <a:r>
              <a:rPr lang="es-CO" sz="2000" dirty="0">
                <a:solidFill>
                  <a:schemeClr val="tx1">
                    <a:lumMod val="50000"/>
                    <a:lumOff val="50000"/>
                  </a:schemeClr>
                </a:solidFill>
                <a:latin typeface="+mn-lt"/>
              </a:rPr>
              <a:t>en todo el país y en cada territorio que dé cuenta</a:t>
            </a:r>
          </a:p>
          <a:p>
            <a:pPr algn="ctr"/>
            <a:r>
              <a:rPr lang="es-CO" sz="2000" dirty="0">
                <a:solidFill>
                  <a:schemeClr val="tx1">
                    <a:lumMod val="50000"/>
                    <a:lumOff val="50000"/>
                  </a:schemeClr>
                </a:solidFill>
                <a:latin typeface="+mn-lt"/>
              </a:rPr>
              <a:t>la realidad de distribución , dinámica poblacional,</a:t>
            </a:r>
          </a:p>
          <a:p>
            <a:pPr algn="ctr"/>
            <a:r>
              <a:rPr lang="es-CO" sz="2000" dirty="0">
                <a:solidFill>
                  <a:schemeClr val="tx1">
                    <a:lumMod val="50000"/>
                    <a:lumOff val="50000"/>
                  </a:schemeClr>
                </a:solidFill>
                <a:latin typeface="+mn-lt"/>
              </a:rPr>
              <a:t>aseguramiento, factores de riesgo individual y </a:t>
            </a:r>
          </a:p>
          <a:p>
            <a:pPr algn="ctr"/>
            <a:r>
              <a:rPr lang="es-CO" sz="2000" dirty="0">
                <a:solidFill>
                  <a:schemeClr val="tx1">
                    <a:lumMod val="50000"/>
                    <a:lumOff val="50000"/>
                  </a:schemeClr>
                </a:solidFill>
                <a:latin typeface="+mn-lt"/>
              </a:rPr>
              <a:t>familiar, determinantes sociales, costos asociados </a:t>
            </a:r>
          </a:p>
          <a:p>
            <a:pPr algn="ctr"/>
            <a:r>
              <a:rPr lang="es-CO" sz="2000" dirty="0">
                <a:solidFill>
                  <a:schemeClr val="tx1">
                    <a:lumMod val="50000"/>
                    <a:lumOff val="50000"/>
                  </a:schemeClr>
                </a:solidFill>
                <a:latin typeface="+mn-lt"/>
              </a:rPr>
              <a:t>a la prestación de servicios. </a:t>
            </a:r>
          </a:p>
          <a:p>
            <a:pPr algn="ctr"/>
            <a:r>
              <a:rPr lang="es-CO" sz="2000" b="1" i="1" dirty="0">
                <a:solidFill>
                  <a:srgbClr val="003955"/>
                </a:solidFill>
                <a:latin typeface="+mn-lt"/>
              </a:rPr>
              <a:t>Análisis predictivo para tomar decisiones</a:t>
            </a:r>
          </a:p>
          <a:p>
            <a:pPr algn="ctr"/>
            <a:r>
              <a:rPr lang="es-CO" sz="2000" b="1" i="1" dirty="0">
                <a:solidFill>
                  <a:srgbClr val="003955"/>
                </a:solidFill>
                <a:latin typeface="+mn-lt"/>
              </a:rPr>
              <a:t>Basado en estratificación de la  población con base en determinantes de riesgo </a:t>
            </a:r>
          </a:p>
          <a:p>
            <a:pPr algn="ctr"/>
            <a:endParaRPr lang="es-CO" sz="2000" b="1" i="1" dirty="0">
              <a:solidFill>
                <a:schemeClr val="accent2">
                  <a:lumMod val="75000"/>
                </a:schemeClr>
              </a:solidFill>
              <a:latin typeface="+mn-lt"/>
            </a:endParaRPr>
          </a:p>
        </p:txBody>
      </p:sp>
      <p:sp>
        <p:nvSpPr>
          <p:cNvPr id="4" name="CuadroTexto 3"/>
          <p:cNvSpPr txBox="1"/>
          <p:nvPr/>
        </p:nvSpPr>
        <p:spPr>
          <a:xfrm>
            <a:off x="789539" y="5724498"/>
            <a:ext cx="3621376" cy="307777"/>
          </a:xfrm>
          <a:prstGeom prst="rect">
            <a:avLst/>
          </a:prstGeom>
          <a:noFill/>
        </p:spPr>
        <p:txBody>
          <a:bodyPr wrap="none" rtlCol="0">
            <a:spAutoFit/>
          </a:bodyPr>
          <a:lstStyle>
            <a:defPPr>
              <a:defRPr lang="es-CO"/>
            </a:defPPr>
            <a:lvl1pPr>
              <a:defRPr>
                <a:solidFill>
                  <a:schemeClr val="tx1">
                    <a:lumMod val="50000"/>
                    <a:lumOff val="50000"/>
                  </a:schemeClr>
                </a:solidFill>
              </a:defRPr>
            </a:lvl1pPr>
          </a:lstStyle>
          <a:p>
            <a:r>
              <a:rPr lang="es-CO" sz="1400" b="1" i="1" dirty="0">
                <a:solidFill>
                  <a:srgbClr val="447E93"/>
                </a:solidFill>
                <a:latin typeface="Tw Cen MT" panose="020B0602020104020603" pitchFamily="34" charset="0"/>
              </a:rPr>
              <a:t>Fuente:  Sistema Bussiness Intelligence Grupo Afín </a:t>
            </a:r>
          </a:p>
        </p:txBody>
      </p:sp>
      <p:pic>
        <p:nvPicPr>
          <p:cNvPr id="13" name="Imagen 12">
            <a:extLst>
              <a:ext uri="{FF2B5EF4-FFF2-40B4-BE49-F238E27FC236}">
                <a16:creationId xmlns:a16="http://schemas.microsoft.com/office/drawing/2014/main" id="{613454FB-C443-4EB7-B139-0C43F4E08349}"/>
              </a:ext>
            </a:extLst>
          </p:cNvPr>
          <p:cNvPicPr>
            <a:picLocks noChangeAspect="1"/>
          </p:cNvPicPr>
          <p:nvPr/>
        </p:nvPicPr>
        <p:blipFill rotWithShape="1">
          <a:blip r:embed="rId3"/>
          <a:srcRect b="8571"/>
          <a:stretch/>
        </p:blipFill>
        <p:spPr>
          <a:xfrm>
            <a:off x="10016197" y="79564"/>
            <a:ext cx="2114969" cy="595685"/>
          </a:xfrm>
          <a:prstGeom prst="rect">
            <a:avLst/>
          </a:prstGeom>
        </p:spPr>
      </p:pic>
      <p:sp>
        <p:nvSpPr>
          <p:cNvPr id="14" name="2 Rectángulo redondeado">
            <a:extLst>
              <a:ext uri="{FF2B5EF4-FFF2-40B4-BE49-F238E27FC236}">
                <a16:creationId xmlns:a16="http://schemas.microsoft.com/office/drawing/2014/main" id="{570BB36E-E14F-4F40-95EA-1E406E283BC6}"/>
              </a:ext>
            </a:extLst>
          </p:cNvPr>
          <p:cNvSpPr/>
          <p:nvPr/>
        </p:nvSpPr>
        <p:spPr>
          <a:xfrm>
            <a:off x="0" y="58118"/>
            <a:ext cx="10016197" cy="1306448"/>
          </a:xfrm>
          <a:prstGeom prst="roundRect">
            <a:avLst>
              <a:gd name="adj" fmla="val 10000"/>
            </a:avLst>
          </a:prstGeom>
          <a:solidFill>
            <a:srgbClr val="003955"/>
          </a:solidFill>
          <a:ln w="174625" cmpd="thinThick">
            <a:noFill/>
          </a:ln>
        </p:spPr>
        <p:txBody>
          <a:bodyPr/>
          <a:lstStyle/>
          <a:p>
            <a:pPr lvl="0" algn="ctr" eaLnBrk="1" fontAlgn="auto" hangingPunct="1">
              <a:lnSpc>
                <a:spcPct val="150000"/>
              </a:lnSpc>
              <a:spcAft>
                <a:spcPts val="0"/>
              </a:spcAft>
              <a:defRPr/>
            </a:pPr>
            <a:r>
              <a:rPr lang="es-CO" sz="3200" b="1" dirty="0">
                <a:solidFill>
                  <a:schemeClr val="bg1"/>
                </a:solidFill>
                <a:latin typeface="Tw Cen MT"/>
              </a:rPr>
              <a:t>1. Caracterización territorial de la población   </a:t>
            </a:r>
          </a:p>
        </p:txBody>
      </p:sp>
    </p:spTree>
    <p:extLst>
      <p:ext uri="{BB962C8B-B14F-4D97-AF65-F5344CB8AC3E}">
        <p14:creationId xmlns:p14="http://schemas.microsoft.com/office/powerpoint/2010/main" val="3143535497"/>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CuadroTexto 5">
            <a:extLst>
              <a:ext uri="{FF2B5EF4-FFF2-40B4-BE49-F238E27FC236}">
                <a16:creationId xmlns:a16="http://schemas.microsoft.com/office/drawing/2014/main" id="{8538F5B7-A18A-4515-A14D-02BD1C04C4AC}"/>
              </a:ext>
            </a:extLst>
          </p:cNvPr>
          <p:cNvSpPr txBox="1"/>
          <p:nvPr/>
        </p:nvSpPr>
        <p:spPr>
          <a:xfrm>
            <a:off x="274343" y="2009012"/>
            <a:ext cx="3400597" cy="3347372"/>
          </a:xfrm>
          <a:prstGeom prst="ellipse">
            <a:avLst/>
          </a:prstGeom>
          <a:solidFill>
            <a:srgbClr val="003955"/>
          </a:solidFill>
          <a:ln w="174625" cmpd="thinThick">
            <a:solidFill>
              <a:srgbClr val="82A5B4"/>
            </a:solidFill>
          </a:ln>
        </p:spPr>
        <p:txBody>
          <a:bodyPr vert="horz" lIns="91440" tIns="45720" rIns="91440" bIns="45720" rtlCol="0" anchor="ctr">
            <a:normAutofit fontScale="77500" lnSpcReduction="20000"/>
          </a:bodyPr>
          <a:lstStyle/>
          <a:p>
            <a:pPr algn="ctr">
              <a:lnSpc>
                <a:spcPct val="90000"/>
              </a:lnSpc>
              <a:spcBef>
                <a:spcPct val="0"/>
              </a:spcBef>
              <a:spcAft>
                <a:spcPts val="600"/>
              </a:spcAft>
            </a:pPr>
            <a:endParaRPr lang="es-CO" sz="3200" b="1" kern="1200" dirty="0">
              <a:solidFill>
                <a:srgbClr val="FFFFFF"/>
              </a:solidFill>
              <a:latin typeface="+mn-lt"/>
              <a:ea typeface="+mj-ea"/>
              <a:cs typeface="+mj-cs"/>
            </a:endParaRPr>
          </a:p>
          <a:p>
            <a:pPr algn="ctr">
              <a:lnSpc>
                <a:spcPct val="90000"/>
              </a:lnSpc>
              <a:spcBef>
                <a:spcPct val="0"/>
              </a:spcBef>
              <a:spcAft>
                <a:spcPts val="600"/>
              </a:spcAft>
            </a:pPr>
            <a:endParaRPr lang="es-CO" sz="3200" b="1" kern="1200" dirty="0">
              <a:solidFill>
                <a:srgbClr val="FFFFFF"/>
              </a:solidFill>
              <a:latin typeface="+mn-lt"/>
              <a:ea typeface="+mj-ea"/>
              <a:cs typeface="+mj-cs"/>
            </a:endParaRPr>
          </a:p>
          <a:p>
            <a:pPr algn="ctr">
              <a:lnSpc>
                <a:spcPct val="90000"/>
              </a:lnSpc>
              <a:spcBef>
                <a:spcPct val="0"/>
              </a:spcBef>
              <a:spcAft>
                <a:spcPts val="600"/>
              </a:spcAft>
            </a:pPr>
            <a:endParaRPr lang="es-CO" sz="3200" b="1" kern="1200" dirty="0">
              <a:solidFill>
                <a:srgbClr val="FFFFFF"/>
              </a:solidFill>
              <a:latin typeface="+mn-lt"/>
              <a:ea typeface="+mj-ea"/>
              <a:cs typeface="+mj-cs"/>
            </a:endParaRPr>
          </a:p>
          <a:p>
            <a:pPr algn="ctr"/>
            <a:r>
              <a:rPr lang="es-CO" sz="2800" b="1" dirty="0">
                <a:solidFill>
                  <a:schemeClr val="bg1"/>
                </a:solidFill>
                <a:latin typeface="+mn-lt"/>
              </a:rPr>
              <a:t>Punto de partida: </a:t>
            </a:r>
          </a:p>
          <a:p>
            <a:pPr algn="ctr"/>
            <a:r>
              <a:rPr lang="es-CO" sz="3200" b="1" dirty="0">
                <a:solidFill>
                  <a:schemeClr val="bg1"/>
                </a:solidFill>
                <a:latin typeface="+mn-lt"/>
              </a:rPr>
              <a:t>  Primer nivel de Atención</a:t>
            </a:r>
          </a:p>
          <a:p>
            <a:pPr algn="ctr">
              <a:lnSpc>
                <a:spcPct val="90000"/>
              </a:lnSpc>
              <a:spcBef>
                <a:spcPct val="0"/>
              </a:spcBef>
              <a:spcAft>
                <a:spcPts val="600"/>
              </a:spcAft>
            </a:pPr>
            <a:endParaRPr lang="es-CO" sz="3200" b="1" kern="1200" dirty="0">
              <a:solidFill>
                <a:srgbClr val="FFFFFF"/>
              </a:solidFill>
              <a:latin typeface="+mn-lt"/>
              <a:ea typeface="+mj-ea"/>
              <a:cs typeface="+mj-cs"/>
            </a:endParaRPr>
          </a:p>
          <a:p>
            <a:pPr algn="ctr">
              <a:lnSpc>
                <a:spcPct val="90000"/>
              </a:lnSpc>
              <a:spcBef>
                <a:spcPct val="0"/>
              </a:spcBef>
              <a:spcAft>
                <a:spcPts val="600"/>
              </a:spcAft>
            </a:pPr>
            <a:endParaRPr lang="es-CO" sz="3200" b="1" kern="1200" dirty="0">
              <a:solidFill>
                <a:srgbClr val="FFFFFF"/>
              </a:solidFill>
              <a:latin typeface="+mn-lt"/>
              <a:ea typeface="+mj-ea"/>
              <a:cs typeface="+mj-cs"/>
            </a:endParaRPr>
          </a:p>
          <a:p>
            <a:pPr algn="ctr">
              <a:lnSpc>
                <a:spcPct val="90000"/>
              </a:lnSpc>
              <a:spcBef>
                <a:spcPct val="0"/>
              </a:spcBef>
              <a:spcAft>
                <a:spcPts val="600"/>
              </a:spcAft>
            </a:pPr>
            <a:endParaRPr lang="es-CO" sz="3200" b="1" kern="1200" dirty="0">
              <a:solidFill>
                <a:srgbClr val="FFFFFF"/>
              </a:solidFill>
              <a:latin typeface="+mn-lt"/>
              <a:ea typeface="+mj-ea"/>
              <a:cs typeface="+mj-cs"/>
            </a:endParaRPr>
          </a:p>
        </p:txBody>
      </p:sp>
      <p:sp>
        <p:nvSpPr>
          <p:cNvPr id="3" name="Marcador de número de diapositiva 2"/>
          <p:cNvSpPr>
            <a:spLocks noGrp="1"/>
          </p:cNvSpPr>
          <p:nvPr>
            <p:ph type="sldNum" sz="quarter" idx="12"/>
          </p:nvPr>
        </p:nvSpPr>
        <p:spPr/>
        <p:txBody>
          <a:bodyPr/>
          <a:lstStyle/>
          <a:p>
            <a:fld id="{0D2A1E90-F379-44A4-A51C-58121435DCDA}" type="slidenum">
              <a:rPr lang="es-CO" smtClean="0"/>
              <a:pPr/>
              <a:t>22</a:t>
            </a:fld>
            <a:endParaRPr lang="es-CO" dirty="0"/>
          </a:p>
        </p:txBody>
      </p:sp>
      <p:sp>
        <p:nvSpPr>
          <p:cNvPr id="2" name="CuadroTexto 1"/>
          <p:cNvSpPr txBox="1"/>
          <p:nvPr/>
        </p:nvSpPr>
        <p:spPr>
          <a:xfrm>
            <a:off x="4651513" y="2427613"/>
            <a:ext cx="6646863" cy="1384995"/>
          </a:xfrm>
          <a:prstGeom prst="rect">
            <a:avLst/>
          </a:prstGeom>
          <a:noFill/>
        </p:spPr>
        <p:txBody>
          <a:bodyPr wrap="square" rtlCol="0">
            <a:spAutoFit/>
          </a:bodyPr>
          <a:lstStyle/>
          <a:p>
            <a:pPr algn="just"/>
            <a:r>
              <a:rPr lang="es-CO" sz="2000" dirty="0">
                <a:solidFill>
                  <a:schemeClr val="tx1">
                    <a:lumMod val="50000"/>
                    <a:lumOff val="50000"/>
                  </a:schemeClr>
                </a:solidFill>
                <a:latin typeface="+mn-lt"/>
              </a:rPr>
              <a:t>La estrategia debe </a:t>
            </a:r>
            <a:r>
              <a:rPr lang="es-CO" sz="2400" b="1" dirty="0">
                <a:solidFill>
                  <a:srgbClr val="FF7037"/>
                </a:solidFill>
                <a:latin typeface="+mn-lt"/>
              </a:rPr>
              <a:t>unir de manera compacta</a:t>
            </a:r>
            <a:r>
              <a:rPr lang="es-CO" sz="2000" dirty="0">
                <a:solidFill>
                  <a:schemeClr val="tx1">
                    <a:lumMod val="50000"/>
                    <a:lumOff val="50000"/>
                  </a:schemeClr>
                </a:solidFill>
                <a:latin typeface="+mn-lt"/>
              </a:rPr>
              <a:t>: </a:t>
            </a:r>
            <a:r>
              <a:rPr lang="es-CO" sz="2000" b="1" dirty="0">
                <a:solidFill>
                  <a:srgbClr val="003955"/>
                </a:solidFill>
                <a:latin typeface="+mn-lt"/>
              </a:rPr>
              <a:t>Gestión de Riesgo </a:t>
            </a:r>
            <a:r>
              <a:rPr lang="es-CO" sz="2000" dirty="0">
                <a:solidFill>
                  <a:schemeClr val="tx1">
                    <a:lumMod val="50000"/>
                    <a:lumOff val="50000"/>
                  </a:schemeClr>
                </a:solidFill>
                <a:latin typeface="+mn-lt"/>
              </a:rPr>
              <a:t>con la priorización de poblaciones de acuerdo con Pirámides poblacionales y </a:t>
            </a:r>
            <a:r>
              <a:rPr lang="es-CO" sz="2000" b="1" dirty="0">
                <a:solidFill>
                  <a:srgbClr val="003955"/>
                </a:solidFill>
                <a:latin typeface="+mn-lt"/>
              </a:rPr>
              <a:t>Gestión de red de prestadores</a:t>
            </a:r>
            <a:r>
              <a:rPr lang="es-CO" sz="2000" dirty="0">
                <a:solidFill>
                  <a:srgbClr val="003955"/>
                </a:solidFill>
                <a:latin typeface="+mn-lt"/>
              </a:rPr>
              <a:t>. </a:t>
            </a:r>
          </a:p>
        </p:txBody>
      </p:sp>
      <p:sp>
        <p:nvSpPr>
          <p:cNvPr id="10" name="CuadroTexto 9"/>
          <p:cNvSpPr txBox="1"/>
          <p:nvPr/>
        </p:nvSpPr>
        <p:spPr>
          <a:xfrm>
            <a:off x="4651513" y="3682698"/>
            <a:ext cx="6646863" cy="1692771"/>
          </a:xfrm>
          <a:prstGeom prst="rect">
            <a:avLst/>
          </a:prstGeom>
          <a:noFill/>
        </p:spPr>
        <p:txBody>
          <a:bodyPr wrap="square" rtlCol="0">
            <a:spAutoFit/>
          </a:bodyPr>
          <a:lstStyle/>
          <a:p>
            <a:pPr algn="just"/>
            <a:r>
              <a:rPr lang="es-CO" sz="2000" dirty="0">
                <a:solidFill>
                  <a:schemeClr val="tx1">
                    <a:lumMod val="50000"/>
                    <a:lumOff val="50000"/>
                  </a:schemeClr>
                </a:solidFill>
                <a:latin typeface="+mn-lt"/>
              </a:rPr>
              <a:t>El diseño de </a:t>
            </a:r>
            <a:r>
              <a:rPr lang="es-CO" sz="2000" dirty="0">
                <a:solidFill>
                  <a:srgbClr val="FF7037"/>
                </a:solidFill>
                <a:latin typeface="+mn-lt"/>
              </a:rPr>
              <a:t>las </a:t>
            </a:r>
            <a:r>
              <a:rPr lang="es-CO" sz="2400" b="1" dirty="0">
                <a:solidFill>
                  <a:srgbClr val="FF7037"/>
                </a:solidFill>
                <a:latin typeface="+mn-lt"/>
              </a:rPr>
              <a:t>rutas de la patología priorizada </a:t>
            </a:r>
            <a:r>
              <a:rPr lang="es-CO" sz="2000" dirty="0">
                <a:solidFill>
                  <a:schemeClr val="tx1">
                    <a:lumMod val="50000"/>
                    <a:lumOff val="50000"/>
                  </a:schemeClr>
                </a:solidFill>
                <a:latin typeface="+mn-lt"/>
              </a:rPr>
              <a:t>es urgente por el impacto de los </a:t>
            </a:r>
            <a:r>
              <a:rPr lang="es-CO" sz="2000" b="1" dirty="0">
                <a:solidFill>
                  <a:srgbClr val="003955"/>
                </a:solidFill>
                <a:latin typeface="+mn-lt"/>
              </a:rPr>
              <a:t>determinantes geográficos, socioculturales y  modelo de gestión y a su vez, el impacto en costos para el sistema</a:t>
            </a:r>
          </a:p>
          <a:p>
            <a:pPr algn="just"/>
            <a:endParaRPr lang="es-CO" sz="2000" b="1" dirty="0">
              <a:solidFill>
                <a:schemeClr val="tx1">
                  <a:lumMod val="50000"/>
                  <a:lumOff val="50000"/>
                </a:schemeClr>
              </a:solidFill>
              <a:latin typeface="+mn-lt"/>
            </a:endParaRPr>
          </a:p>
        </p:txBody>
      </p:sp>
      <p:sp>
        <p:nvSpPr>
          <p:cNvPr id="9" name="CuadroTexto 8"/>
          <p:cNvSpPr txBox="1"/>
          <p:nvPr/>
        </p:nvSpPr>
        <p:spPr>
          <a:xfrm>
            <a:off x="289054" y="6273120"/>
            <a:ext cx="1891993" cy="307777"/>
          </a:xfrm>
          <a:prstGeom prst="rect">
            <a:avLst/>
          </a:prstGeom>
          <a:noFill/>
        </p:spPr>
        <p:txBody>
          <a:bodyPr wrap="none" rtlCol="0">
            <a:spAutoFit/>
          </a:bodyPr>
          <a:lstStyle>
            <a:defPPr>
              <a:defRPr lang="es-CO"/>
            </a:defPPr>
            <a:lvl1pPr>
              <a:defRPr sz="1400" b="1" i="1">
                <a:solidFill>
                  <a:schemeClr val="accent1">
                    <a:lumMod val="75000"/>
                  </a:schemeClr>
                </a:solidFill>
              </a:defRPr>
            </a:lvl1pPr>
          </a:lstStyle>
          <a:p>
            <a:r>
              <a:rPr lang="es-CO" dirty="0">
                <a:latin typeface="Tw Cen MT" panose="020B0602020104020603" pitchFamily="34" charset="0"/>
              </a:rPr>
              <a:t>Fuente: Propia del autor </a:t>
            </a:r>
          </a:p>
        </p:txBody>
      </p:sp>
      <p:pic>
        <p:nvPicPr>
          <p:cNvPr id="14" name="Imagen 13">
            <a:extLst>
              <a:ext uri="{FF2B5EF4-FFF2-40B4-BE49-F238E27FC236}">
                <a16:creationId xmlns:a16="http://schemas.microsoft.com/office/drawing/2014/main" id="{65806A5C-7643-498B-A45D-0FF5DFA590DC}"/>
              </a:ext>
            </a:extLst>
          </p:cNvPr>
          <p:cNvPicPr>
            <a:picLocks noChangeAspect="1"/>
          </p:cNvPicPr>
          <p:nvPr/>
        </p:nvPicPr>
        <p:blipFill rotWithShape="1">
          <a:blip r:embed="rId2"/>
          <a:srcRect b="8571"/>
          <a:stretch/>
        </p:blipFill>
        <p:spPr>
          <a:xfrm>
            <a:off x="10016197" y="79564"/>
            <a:ext cx="2114969" cy="595685"/>
          </a:xfrm>
          <a:prstGeom prst="rect">
            <a:avLst/>
          </a:prstGeom>
        </p:spPr>
      </p:pic>
      <p:sp>
        <p:nvSpPr>
          <p:cNvPr id="16" name="2 Rectángulo redondeado">
            <a:extLst>
              <a:ext uri="{FF2B5EF4-FFF2-40B4-BE49-F238E27FC236}">
                <a16:creationId xmlns:a16="http://schemas.microsoft.com/office/drawing/2014/main" id="{8D8D1138-0635-4570-A687-FAC76501F117}"/>
              </a:ext>
            </a:extLst>
          </p:cNvPr>
          <p:cNvSpPr/>
          <p:nvPr/>
        </p:nvSpPr>
        <p:spPr>
          <a:xfrm>
            <a:off x="0" y="16555"/>
            <a:ext cx="10016197" cy="1306448"/>
          </a:xfrm>
          <a:prstGeom prst="roundRect">
            <a:avLst>
              <a:gd name="adj" fmla="val 10000"/>
            </a:avLst>
          </a:prstGeom>
          <a:solidFill>
            <a:srgbClr val="003955"/>
          </a:solidFill>
          <a:ln w="174625" cmpd="thinThick">
            <a:noFill/>
          </a:ln>
        </p:spPr>
        <p:txBody>
          <a:bodyPr/>
          <a:lstStyle/>
          <a:p>
            <a:pPr lvl="0" algn="ctr" eaLnBrk="1" fontAlgn="auto" hangingPunct="1">
              <a:lnSpc>
                <a:spcPct val="150000"/>
              </a:lnSpc>
              <a:spcAft>
                <a:spcPts val="0"/>
              </a:spcAft>
              <a:defRPr/>
            </a:pPr>
            <a:r>
              <a:rPr lang="es-CO" sz="3200" b="1" dirty="0">
                <a:solidFill>
                  <a:schemeClr val="bg1"/>
                </a:solidFill>
                <a:latin typeface="Tw Cen MT"/>
              </a:rPr>
              <a:t>2. Regulación de Rutas Integrales en Salud  RIAS </a:t>
            </a:r>
          </a:p>
        </p:txBody>
      </p:sp>
    </p:spTree>
    <p:extLst>
      <p:ext uri="{BB962C8B-B14F-4D97-AF65-F5344CB8AC3E}">
        <p14:creationId xmlns:p14="http://schemas.microsoft.com/office/powerpoint/2010/main" val="851055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 grpId="0"/>
      <p:bldP spid="10"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p:cNvSpPr>
            <a:spLocks noGrp="1"/>
          </p:cNvSpPr>
          <p:nvPr>
            <p:ph type="sldNum" sz="quarter" idx="12"/>
          </p:nvPr>
        </p:nvSpPr>
        <p:spPr/>
        <p:txBody>
          <a:bodyPr/>
          <a:lstStyle/>
          <a:p>
            <a:fld id="{0D2A1E90-F379-44A4-A51C-58121435DCDA}" type="slidenum">
              <a:rPr lang="es-CO" smtClean="0"/>
              <a:pPr/>
              <a:t>23</a:t>
            </a:fld>
            <a:endParaRPr lang="es-CO" dirty="0"/>
          </a:p>
        </p:txBody>
      </p:sp>
      <p:sp>
        <p:nvSpPr>
          <p:cNvPr id="9" name="CuadroTexto 8"/>
          <p:cNvSpPr txBox="1"/>
          <p:nvPr/>
        </p:nvSpPr>
        <p:spPr>
          <a:xfrm>
            <a:off x="183036" y="6082751"/>
            <a:ext cx="6659195" cy="523220"/>
          </a:xfrm>
          <a:prstGeom prst="rect">
            <a:avLst/>
          </a:prstGeom>
          <a:noFill/>
        </p:spPr>
        <p:txBody>
          <a:bodyPr wrap="none" rtlCol="0">
            <a:spAutoFit/>
          </a:bodyPr>
          <a:lstStyle>
            <a:defPPr>
              <a:defRPr lang="es-CO"/>
            </a:defPPr>
            <a:lvl1pPr>
              <a:defRPr sz="1400" b="1" i="1">
                <a:solidFill>
                  <a:schemeClr val="accent1">
                    <a:lumMod val="75000"/>
                  </a:schemeClr>
                </a:solidFill>
              </a:defRPr>
            </a:lvl1pPr>
          </a:lstStyle>
          <a:p>
            <a:endParaRPr lang="es-CO" dirty="0">
              <a:solidFill>
                <a:srgbClr val="82A5B4"/>
              </a:solidFill>
              <a:latin typeface="Tw Cen MT" panose="020B0602020104020603" pitchFamily="34" charset="0"/>
            </a:endParaRPr>
          </a:p>
          <a:p>
            <a:r>
              <a:rPr lang="es-CO" dirty="0">
                <a:solidFill>
                  <a:srgbClr val="82A5B4"/>
                </a:solidFill>
                <a:hlinkClick r:id="rId2">
                  <a:extLst>
                    <a:ext uri="{A12FA001-AC4F-418D-AE19-62706E023703}">
                      <ahyp:hlinkClr xmlns:ahyp="http://schemas.microsoft.com/office/drawing/2018/hyperlinkcolor" xmlns="" val="tx"/>
                    </a:ext>
                  </a:extLst>
                </a:hlinkClick>
              </a:rPr>
              <a:t>https://www.minsalud.gov.co/Paginas/rutas-integrales-de-atencion-en-salud.aspx</a:t>
            </a:r>
            <a:r>
              <a:rPr lang="es-CO" dirty="0">
                <a:solidFill>
                  <a:srgbClr val="82A5B4"/>
                </a:solidFill>
                <a:latin typeface="Tw Cen MT" panose="020B0602020104020603" pitchFamily="34" charset="0"/>
              </a:rPr>
              <a:t> </a:t>
            </a:r>
          </a:p>
        </p:txBody>
      </p:sp>
      <p:graphicFrame>
        <p:nvGraphicFramePr>
          <p:cNvPr id="14" name="Diagrama 13"/>
          <p:cNvGraphicFramePr/>
          <p:nvPr>
            <p:extLst>
              <p:ext uri="{D42A27DB-BD31-4B8C-83A1-F6EECF244321}">
                <p14:modId xmlns:p14="http://schemas.microsoft.com/office/powerpoint/2010/main" val="4050533106"/>
              </p:ext>
            </p:extLst>
          </p:nvPr>
        </p:nvGraphicFramePr>
        <p:xfrm>
          <a:off x="2181046" y="1572482"/>
          <a:ext cx="7978953" cy="456585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5" name="CuadroTexto 14"/>
          <p:cNvSpPr txBox="1"/>
          <p:nvPr/>
        </p:nvSpPr>
        <p:spPr>
          <a:xfrm>
            <a:off x="2813538" y="2307101"/>
            <a:ext cx="1384482" cy="646331"/>
          </a:xfrm>
          <a:prstGeom prst="rect">
            <a:avLst/>
          </a:prstGeom>
          <a:noFill/>
        </p:spPr>
        <p:txBody>
          <a:bodyPr wrap="none" rtlCol="0">
            <a:spAutoFit/>
          </a:bodyPr>
          <a:lstStyle/>
          <a:p>
            <a:r>
              <a:rPr lang="es-CO" sz="3600" dirty="0">
                <a:solidFill>
                  <a:schemeClr val="accent5">
                    <a:lumMod val="75000"/>
                  </a:schemeClr>
                </a:solidFill>
              </a:rPr>
              <a:t>Ruta 1</a:t>
            </a:r>
          </a:p>
        </p:txBody>
      </p:sp>
      <p:sp>
        <p:nvSpPr>
          <p:cNvPr id="16" name="CuadroTexto 15"/>
          <p:cNvSpPr txBox="1"/>
          <p:nvPr/>
        </p:nvSpPr>
        <p:spPr>
          <a:xfrm>
            <a:off x="5478281" y="2206283"/>
            <a:ext cx="1409360" cy="646331"/>
          </a:xfrm>
          <a:prstGeom prst="rect">
            <a:avLst/>
          </a:prstGeom>
          <a:noFill/>
        </p:spPr>
        <p:txBody>
          <a:bodyPr wrap="none" rtlCol="0">
            <a:spAutoFit/>
          </a:bodyPr>
          <a:lstStyle/>
          <a:p>
            <a:r>
              <a:rPr lang="es-CO" sz="3600" dirty="0">
                <a:solidFill>
                  <a:srgbClr val="447E93"/>
                </a:solidFill>
              </a:rPr>
              <a:t>Ruta 2</a:t>
            </a:r>
          </a:p>
        </p:txBody>
      </p:sp>
      <p:sp>
        <p:nvSpPr>
          <p:cNvPr id="17" name="CuadroTexto 16"/>
          <p:cNvSpPr txBox="1"/>
          <p:nvPr/>
        </p:nvSpPr>
        <p:spPr>
          <a:xfrm>
            <a:off x="8169332" y="2206283"/>
            <a:ext cx="1409360" cy="646331"/>
          </a:xfrm>
          <a:prstGeom prst="rect">
            <a:avLst/>
          </a:prstGeom>
          <a:noFill/>
        </p:spPr>
        <p:txBody>
          <a:bodyPr wrap="none" rtlCol="0">
            <a:spAutoFit/>
          </a:bodyPr>
          <a:lstStyle/>
          <a:p>
            <a:r>
              <a:rPr lang="es-CO" sz="3600" dirty="0">
                <a:solidFill>
                  <a:srgbClr val="016C57"/>
                </a:solidFill>
              </a:rPr>
              <a:t>Ruta 3</a:t>
            </a:r>
          </a:p>
        </p:txBody>
      </p:sp>
      <p:sp>
        <p:nvSpPr>
          <p:cNvPr id="2" name="CuadroTexto 1"/>
          <p:cNvSpPr txBox="1"/>
          <p:nvPr/>
        </p:nvSpPr>
        <p:spPr>
          <a:xfrm>
            <a:off x="4872780" y="5398744"/>
            <a:ext cx="2924198" cy="400110"/>
          </a:xfrm>
          <a:prstGeom prst="rect">
            <a:avLst/>
          </a:prstGeom>
          <a:noFill/>
        </p:spPr>
        <p:txBody>
          <a:bodyPr wrap="none" rtlCol="0">
            <a:spAutoFit/>
          </a:bodyPr>
          <a:lstStyle/>
          <a:p>
            <a:r>
              <a:rPr lang="es-CO" sz="2000" b="1" dirty="0">
                <a:solidFill>
                  <a:schemeClr val="bg1"/>
                </a:solidFill>
              </a:rPr>
              <a:t>Sistema de Información </a:t>
            </a:r>
          </a:p>
        </p:txBody>
      </p:sp>
      <p:pic>
        <p:nvPicPr>
          <p:cNvPr id="18" name="Imagen 17">
            <a:extLst>
              <a:ext uri="{FF2B5EF4-FFF2-40B4-BE49-F238E27FC236}">
                <a16:creationId xmlns:a16="http://schemas.microsoft.com/office/drawing/2014/main" id="{9354FA50-38A7-4B0F-B65A-FA2599CB7646}"/>
              </a:ext>
            </a:extLst>
          </p:cNvPr>
          <p:cNvPicPr>
            <a:picLocks noChangeAspect="1"/>
          </p:cNvPicPr>
          <p:nvPr/>
        </p:nvPicPr>
        <p:blipFill rotWithShape="1">
          <a:blip r:embed="rId8"/>
          <a:srcRect b="8571"/>
          <a:stretch/>
        </p:blipFill>
        <p:spPr>
          <a:xfrm>
            <a:off x="10016197" y="79564"/>
            <a:ext cx="2114969" cy="595685"/>
          </a:xfrm>
          <a:prstGeom prst="rect">
            <a:avLst/>
          </a:prstGeom>
        </p:spPr>
      </p:pic>
      <p:sp>
        <p:nvSpPr>
          <p:cNvPr id="19" name="2 Rectángulo redondeado">
            <a:extLst>
              <a:ext uri="{FF2B5EF4-FFF2-40B4-BE49-F238E27FC236}">
                <a16:creationId xmlns:a16="http://schemas.microsoft.com/office/drawing/2014/main" id="{1088A6D7-4B2D-4099-A94C-053C26B40FAE}"/>
              </a:ext>
            </a:extLst>
          </p:cNvPr>
          <p:cNvSpPr/>
          <p:nvPr/>
        </p:nvSpPr>
        <p:spPr>
          <a:xfrm>
            <a:off x="0" y="16554"/>
            <a:ext cx="10016197" cy="1306448"/>
          </a:xfrm>
          <a:prstGeom prst="roundRect">
            <a:avLst>
              <a:gd name="adj" fmla="val 10000"/>
            </a:avLst>
          </a:prstGeom>
          <a:solidFill>
            <a:srgbClr val="003955"/>
          </a:solidFill>
          <a:ln w="174625" cmpd="thinThick">
            <a:noFill/>
          </a:ln>
        </p:spPr>
        <p:txBody>
          <a:bodyPr/>
          <a:lstStyle/>
          <a:p>
            <a:pPr lvl="0" algn="ctr" eaLnBrk="1" fontAlgn="auto" hangingPunct="1">
              <a:lnSpc>
                <a:spcPct val="150000"/>
              </a:lnSpc>
              <a:spcAft>
                <a:spcPts val="0"/>
              </a:spcAft>
              <a:defRPr/>
            </a:pPr>
            <a:r>
              <a:rPr lang="es-CO" sz="3600" b="1" dirty="0">
                <a:solidFill>
                  <a:schemeClr val="bg1"/>
                </a:solidFill>
                <a:latin typeface="Tw Cen MT"/>
              </a:rPr>
              <a:t>Tipos de RIAS </a:t>
            </a:r>
          </a:p>
        </p:txBody>
      </p:sp>
    </p:spTree>
    <p:extLst>
      <p:ext uri="{BB962C8B-B14F-4D97-AF65-F5344CB8AC3E}">
        <p14:creationId xmlns:p14="http://schemas.microsoft.com/office/powerpoint/2010/main" val="2355985435"/>
      </p:ext>
    </p:extLst>
  </p:cSld>
  <p:clrMapOvr>
    <a:masterClrMapping/>
  </p:clrMapOvr>
  <p:transition spd="slow">
    <p:push/>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p:cNvSpPr>
            <a:spLocks noGrp="1"/>
          </p:cNvSpPr>
          <p:nvPr>
            <p:ph type="sldNum" sz="quarter" idx="12"/>
          </p:nvPr>
        </p:nvSpPr>
        <p:spPr/>
        <p:txBody>
          <a:bodyPr/>
          <a:lstStyle/>
          <a:p>
            <a:fld id="{0D2A1E90-F379-44A4-A51C-58121435DCDA}" type="slidenum">
              <a:rPr lang="es-CO" smtClean="0"/>
              <a:pPr/>
              <a:t>24</a:t>
            </a:fld>
            <a:endParaRPr lang="es-CO"/>
          </a:p>
        </p:txBody>
      </p:sp>
      <p:pic>
        <p:nvPicPr>
          <p:cNvPr id="15" name="Imagen 14"/>
          <p:cNvPicPr>
            <a:picLocks noChangeAspect="1"/>
          </p:cNvPicPr>
          <p:nvPr/>
        </p:nvPicPr>
        <p:blipFill rotWithShape="1">
          <a:blip r:embed="rId2"/>
          <a:srcRect t="425" b="8312"/>
          <a:stretch/>
        </p:blipFill>
        <p:spPr>
          <a:xfrm>
            <a:off x="1601749" y="1527716"/>
            <a:ext cx="8988501" cy="4928839"/>
          </a:xfrm>
          <a:prstGeom prst="rect">
            <a:avLst/>
          </a:prstGeom>
        </p:spPr>
      </p:pic>
      <p:sp>
        <p:nvSpPr>
          <p:cNvPr id="8" name="CuadroTexto 7"/>
          <p:cNvSpPr txBox="1"/>
          <p:nvPr/>
        </p:nvSpPr>
        <p:spPr>
          <a:xfrm>
            <a:off x="118005" y="6441425"/>
            <a:ext cx="2929007" cy="307777"/>
          </a:xfrm>
          <a:prstGeom prst="rect">
            <a:avLst/>
          </a:prstGeom>
          <a:noFill/>
        </p:spPr>
        <p:txBody>
          <a:bodyPr wrap="none" rtlCol="0">
            <a:spAutoFit/>
          </a:bodyPr>
          <a:lstStyle>
            <a:defPPr>
              <a:defRPr lang="es-CO"/>
            </a:defPPr>
            <a:lvl1pPr>
              <a:defRPr sz="1400" b="1" i="1">
                <a:solidFill>
                  <a:schemeClr val="accent1">
                    <a:lumMod val="75000"/>
                  </a:schemeClr>
                </a:solidFill>
              </a:defRPr>
            </a:lvl1pPr>
          </a:lstStyle>
          <a:p>
            <a:r>
              <a:rPr lang="es-CO" dirty="0">
                <a:solidFill>
                  <a:srgbClr val="82A5B4"/>
                </a:solidFill>
                <a:latin typeface="Tw Cen MT" panose="020B0602020104020603" pitchFamily="34" charset="0"/>
              </a:rPr>
              <a:t>Fuente: Ministerio Salud Colombia 2016</a:t>
            </a:r>
          </a:p>
        </p:txBody>
      </p:sp>
      <p:pic>
        <p:nvPicPr>
          <p:cNvPr id="9" name="Imagen 8">
            <a:extLst>
              <a:ext uri="{FF2B5EF4-FFF2-40B4-BE49-F238E27FC236}">
                <a16:creationId xmlns:a16="http://schemas.microsoft.com/office/drawing/2014/main" id="{57B8773B-9510-4B6D-ACB3-5F867B3F7FF9}"/>
              </a:ext>
            </a:extLst>
          </p:cNvPr>
          <p:cNvPicPr>
            <a:picLocks noChangeAspect="1"/>
          </p:cNvPicPr>
          <p:nvPr/>
        </p:nvPicPr>
        <p:blipFill rotWithShape="1">
          <a:blip r:embed="rId3"/>
          <a:srcRect b="8571"/>
          <a:stretch/>
        </p:blipFill>
        <p:spPr>
          <a:xfrm>
            <a:off x="10016197" y="79564"/>
            <a:ext cx="2114969" cy="595685"/>
          </a:xfrm>
          <a:prstGeom prst="rect">
            <a:avLst/>
          </a:prstGeom>
        </p:spPr>
      </p:pic>
      <p:sp>
        <p:nvSpPr>
          <p:cNvPr id="10" name="2 Rectángulo redondeado">
            <a:extLst>
              <a:ext uri="{FF2B5EF4-FFF2-40B4-BE49-F238E27FC236}">
                <a16:creationId xmlns:a16="http://schemas.microsoft.com/office/drawing/2014/main" id="{55A778A0-8078-4731-979A-607647060F3C}"/>
              </a:ext>
            </a:extLst>
          </p:cNvPr>
          <p:cNvSpPr/>
          <p:nvPr/>
        </p:nvSpPr>
        <p:spPr>
          <a:xfrm>
            <a:off x="118005" y="22025"/>
            <a:ext cx="9898192" cy="1306448"/>
          </a:xfrm>
          <a:prstGeom prst="roundRect">
            <a:avLst>
              <a:gd name="adj" fmla="val 10000"/>
            </a:avLst>
          </a:prstGeom>
          <a:solidFill>
            <a:srgbClr val="003955"/>
          </a:solidFill>
          <a:ln w="174625" cmpd="thinThick">
            <a:noFill/>
          </a:ln>
        </p:spPr>
        <p:txBody>
          <a:bodyPr/>
          <a:lstStyle/>
          <a:p>
            <a:pPr lvl="0" algn="ctr" eaLnBrk="1" fontAlgn="auto" hangingPunct="1">
              <a:lnSpc>
                <a:spcPct val="150000"/>
              </a:lnSpc>
              <a:spcAft>
                <a:spcPts val="0"/>
              </a:spcAft>
              <a:defRPr/>
            </a:pPr>
            <a:r>
              <a:rPr lang="es-CO" sz="3600" b="1" dirty="0">
                <a:solidFill>
                  <a:schemeClr val="bg1"/>
                </a:solidFill>
                <a:latin typeface="Tw Cen MT"/>
              </a:rPr>
              <a:t>3. Gestión Integral del Riesgo en Salud  GIRS  </a:t>
            </a:r>
          </a:p>
        </p:txBody>
      </p:sp>
    </p:spTree>
    <p:extLst>
      <p:ext uri="{BB962C8B-B14F-4D97-AF65-F5344CB8AC3E}">
        <p14:creationId xmlns:p14="http://schemas.microsoft.com/office/powerpoint/2010/main" val="220224069"/>
      </p:ext>
    </p:extLst>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p:cNvSpPr>
            <a:spLocks noGrp="1"/>
          </p:cNvSpPr>
          <p:nvPr>
            <p:ph type="sldNum" sz="quarter" idx="12"/>
          </p:nvPr>
        </p:nvSpPr>
        <p:spPr/>
        <p:txBody>
          <a:bodyPr/>
          <a:lstStyle/>
          <a:p>
            <a:fld id="{0D2A1E90-F379-44A4-A51C-58121435DCDA}" type="slidenum">
              <a:rPr lang="es-CO" smtClean="0"/>
              <a:pPr/>
              <a:t>25</a:t>
            </a:fld>
            <a:endParaRPr lang="es-CO"/>
          </a:p>
        </p:txBody>
      </p:sp>
      <p:pic>
        <p:nvPicPr>
          <p:cNvPr id="8" name="Imagen 7"/>
          <p:cNvPicPr>
            <a:picLocks noChangeAspect="1"/>
          </p:cNvPicPr>
          <p:nvPr/>
        </p:nvPicPr>
        <p:blipFill>
          <a:blip r:embed="rId2"/>
          <a:stretch>
            <a:fillRect/>
          </a:stretch>
        </p:blipFill>
        <p:spPr>
          <a:xfrm>
            <a:off x="491036" y="1776152"/>
            <a:ext cx="5463164" cy="4067022"/>
          </a:xfrm>
          <a:prstGeom prst="rect">
            <a:avLst/>
          </a:prstGeom>
        </p:spPr>
      </p:pic>
      <p:sp>
        <p:nvSpPr>
          <p:cNvPr id="9" name="Elipse 8"/>
          <p:cNvSpPr/>
          <p:nvPr/>
        </p:nvSpPr>
        <p:spPr>
          <a:xfrm>
            <a:off x="6570618" y="1807525"/>
            <a:ext cx="2252472" cy="2002138"/>
          </a:xfrm>
          <a:prstGeom prst="ellipse">
            <a:avLst/>
          </a:prstGeom>
          <a:noFill/>
          <a:ln w="28575">
            <a:solidFill>
              <a:srgbClr val="FF7037"/>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s-CO" sz="1600" dirty="0">
                <a:solidFill>
                  <a:schemeClr val="tx1">
                    <a:lumMod val="50000"/>
                    <a:lumOff val="50000"/>
                  </a:schemeClr>
                </a:solidFill>
              </a:rPr>
              <a:t>Del enfoque en </a:t>
            </a:r>
            <a:r>
              <a:rPr lang="es-CO" sz="1600" b="1" dirty="0">
                <a:solidFill>
                  <a:srgbClr val="003955"/>
                </a:solidFill>
              </a:rPr>
              <a:t>enfermedades de alto costo</a:t>
            </a:r>
            <a:r>
              <a:rPr lang="es-CO" b="1" dirty="0">
                <a:solidFill>
                  <a:srgbClr val="003955"/>
                </a:solidFill>
              </a:rPr>
              <a:t> </a:t>
            </a:r>
            <a:r>
              <a:rPr lang="es-CO" sz="1600" dirty="0">
                <a:solidFill>
                  <a:schemeClr val="tx1">
                    <a:lumMod val="50000"/>
                    <a:lumOff val="50000"/>
                  </a:schemeClr>
                </a:solidFill>
              </a:rPr>
              <a:t>con información del pasado </a:t>
            </a:r>
          </a:p>
        </p:txBody>
      </p:sp>
      <p:sp>
        <p:nvSpPr>
          <p:cNvPr id="10" name="Elipse 9"/>
          <p:cNvSpPr/>
          <p:nvPr/>
        </p:nvSpPr>
        <p:spPr>
          <a:xfrm>
            <a:off x="9652099" y="1758393"/>
            <a:ext cx="2236204" cy="2002138"/>
          </a:xfrm>
          <a:prstGeom prst="ellipse">
            <a:avLst/>
          </a:prstGeom>
          <a:noFill/>
          <a:ln w="28575">
            <a:solidFill>
              <a:srgbClr val="FF7037"/>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s-CO" sz="1400" dirty="0">
                <a:solidFill>
                  <a:schemeClr val="tx1">
                    <a:lumMod val="50000"/>
                    <a:lumOff val="50000"/>
                  </a:schemeClr>
                </a:solidFill>
              </a:rPr>
              <a:t>Al enfoque en </a:t>
            </a:r>
            <a:r>
              <a:rPr lang="es-CO" sz="1600" b="1" dirty="0">
                <a:solidFill>
                  <a:srgbClr val="003955"/>
                </a:solidFill>
              </a:rPr>
              <a:t>los pacientes </a:t>
            </a:r>
            <a:r>
              <a:rPr lang="es-CO" sz="1400" dirty="0">
                <a:solidFill>
                  <a:schemeClr val="tx1">
                    <a:lumMod val="50000"/>
                    <a:lumOff val="50000"/>
                  </a:schemeClr>
                </a:solidFill>
              </a:rPr>
              <a:t>que se ubican en la </a:t>
            </a:r>
            <a:r>
              <a:rPr lang="es-CO" sz="1400" dirty="0">
                <a:solidFill>
                  <a:srgbClr val="003955"/>
                </a:solidFill>
              </a:rPr>
              <a:t>punta de la pirámide de riesgo </a:t>
            </a:r>
            <a:r>
              <a:rPr lang="es-CO" sz="1400" dirty="0">
                <a:solidFill>
                  <a:schemeClr val="tx1">
                    <a:lumMod val="50000"/>
                    <a:lumOff val="50000"/>
                  </a:schemeClr>
                </a:solidFill>
              </a:rPr>
              <a:t>en costos </a:t>
            </a:r>
          </a:p>
        </p:txBody>
      </p:sp>
      <p:sp>
        <p:nvSpPr>
          <p:cNvPr id="11" name="Flecha derecha 10"/>
          <p:cNvSpPr/>
          <p:nvPr/>
        </p:nvSpPr>
        <p:spPr>
          <a:xfrm>
            <a:off x="8945848" y="2650759"/>
            <a:ext cx="593151" cy="481428"/>
          </a:xfrm>
          <a:prstGeom prst="rightArrow">
            <a:avLst/>
          </a:prstGeom>
          <a:solidFill>
            <a:srgbClr val="FF70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2" name="Elipse 11"/>
          <p:cNvSpPr/>
          <p:nvPr/>
        </p:nvSpPr>
        <p:spPr>
          <a:xfrm>
            <a:off x="6570618" y="4024738"/>
            <a:ext cx="2252472" cy="2002138"/>
          </a:xfrm>
          <a:prstGeom prst="ellipse">
            <a:avLst/>
          </a:prstGeom>
          <a:noFill/>
          <a:ln w="28575">
            <a:solidFill>
              <a:srgbClr val="FF7037"/>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s-CO" sz="1600" dirty="0">
                <a:solidFill>
                  <a:schemeClr val="tx1">
                    <a:lumMod val="50000"/>
                    <a:lumOff val="50000"/>
                  </a:schemeClr>
                </a:solidFill>
              </a:rPr>
              <a:t>Del enfoque de </a:t>
            </a:r>
            <a:r>
              <a:rPr lang="es-CO" b="1" dirty="0">
                <a:solidFill>
                  <a:srgbClr val="003955"/>
                </a:solidFill>
              </a:rPr>
              <a:t>atención primaria por protocolo </a:t>
            </a:r>
          </a:p>
        </p:txBody>
      </p:sp>
      <p:sp>
        <p:nvSpPr>
          <p:cNvPr id="13" name="Elipse 12"/>
          <p:cNvSpPr/>
          <p:nvPr/>
        </p:nvSpPr>
        <p:spPr>
          <a:xfrm>
            <a:off x="9652099" y="3975606"/>
            <a:ext cx="2236204" cy="2002138"/>
          </a:xfrm>
          <a:prstGeom prst="ellipse">
            <a:avLst/>
          </a:prstGeom>
          <a:noFill/>
          <a:ln w="28575">
            <a:solidFill>
              <a:srgbClr val="FF7037"/>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s-CO" sz="1400" dirty="0">
                <a:solidFill>
                  <a:schemeClr val="tx1">
                    <a:lumMod val="50000"/>
                    <a:lumOff val="50000"/>
                  </a:schemeClr>
                </a:solidFill>
              </a:rPr>
              <a:t>Al enfoque de </a:t>
            </a:r>
            <a:r>
              <a:rPr lang="es-CO" sz="1600" b="1" dirty="0">
                <a:solidFill>
                  <a:srgbClr val="003955"/>
                </a:solidFill>
              </a:rPr>
              <a:t>atención primaria basado </a:t>
            </a:r>
            <a:r>
              <a:rPr lang="es-CO" sz="1400" dirty="0">
                <a:solidFill>
                  <a:schemeClr val="tx1">
                    <a:lumMod val="50000"/>
                    <a:lumOff val="50000"/>
                  </a:schemeClr>
                </a:solidFill>
              </a:rPr>
              <a:t>en las </a:t>
            </a:r>
            <a:r>
              <a:rPr lang="es-CO" sz="1400" dirty="0">
                <a:solidFill>
                  <a:srgbClr val="003955"/>
                </a:solidFill>
              </a:rPr>
              <a:t>necesidades</a:t>
            </a:r>
            <a:r>
              <a:rPr lang="es-CO" sz="1400" dirty="0">
                <a:solidFill>
                  <a:schemeClr val="tx1">
                    <a:lumMod val="50000"/>
                    <a:lumOff val="50000"/>
                  </a:schemeClr>
                </a:solidFill>
              </a:rPr>
              <a:t> de cada territorio</a:t>
            </a:r>
          </a:p>
        </p:txBody>
      </p:sp>
      <p:sp>
        <p:nvSpPr>
          <p:cNvPr id="14" name="Flecha derecha 13"/>
          <p:cNvSpPr/>
          <p:nvPr/>
        </p:nvSpPr>
        <p:spPr>
          <a:xfrm>
            <a:off x="8945848" y="4867972"/>
            <a:ext cx="593151" cy="481428"/>
          </a:xfrm>
          <a:prstGeom prst="rightArrow">
            <a:avLst/>
          </a:prstGeom>
          <a:solidFill>
            <a:srgbClr val="FF70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 name="CuadroTexto 3"/>
          <p:cNvSpPr txBox="1"/>
          <p:nvPr/>
        </p:nvSpPr>
        <p:spPr>
          <a:xfrm>
            <a:off x="6163588" y="6065720"/>
            <a:ext cx="5724715" cy="830997"/>
          </a:xfrm>
          <a:prstGeom prst="rect">
            <a:avLst/>
          </a:prstGeom>
          <a:noFill/>
        </p:spPr>
        <p:txBody>
          <a:bodyPr wrap="square" rtlCol="0">
            <a:spAutoFit/>
          </a:bodyPr>
          <a:lstStyle/>
          <a:p>
            <a:pPr algn="ctr"/>
            <a:r>
              <a:rPr lang="es-CO" sz="2400" b="1" i="1" dirty="0">
                <a:solidFill>
                  <a:srgbClr val="FF7037"/>
                </a:solidFill>
                <a:latin typeface="Tw Cen MT" panose="020B0602020104020603" pitchFamily="34" charset="0"/>
              </a:rPr>
              <a:t>Construcción de pirámides de riesgo de cada territorio. </a:t>
            </a:r>
          </a:p>
        </p:txBody>
      </p:sp>
      <p:sp>
        <p:nvSpPr>
          <p:cNvPr id="15" name="CuadroTexto 14"/>
          <p:cNvSpPr txBox="1"/>
          <p:nvPr/>
        </p:nvSpPr>
        <p:spPr>
          <a:xfrm>
            <a:off x="0" y="6385023"/>
            <a:ext cx="2929007" cy="307777"/>
          </a:xfrm>
          <a:prstGeom prst="rect">
            <a:avLst/>
          </a:prstGeom>
          <a:noFill/>
        </p:spPr>
        <p:txBody>
          <a:bodyPr wrap="none" rtlCol="0">
            <a:spAutoFit/>
          </a:bodyPr>
          <a:lstStyle/>
          <a:p>
            <a:r>
              <a:rPr lang="es-CO" sz="1400" b="1" i="1" dirty="0">
                <a:solidFill>
                  <a:srgbClr val="82A5B4"/>
                </a:solidFill>
                <a:latin typeface="Tw Cen MT" panose="020B0602020104020603" pitchFamily="34" charset="0"/>
              </a:rPr>
              <a:t>Fuente: Ministerio Salud Colombia 2016</a:t>
            </a:r>
          </a:p>
        </p:txBody>
      </p:sp>
      <p:pic>
        <p:nvPicPr>
          <p:cNvPr id="16" name="Imagen 15">
            <a:extLst>
              <a:ext uri="{FF2B5EF4-FFF2-40B4-BE49-F238E27FC236}">
                <a16:creationId xmlns:a16="http://schemas.microsoft.com/office/drawing/2014/main" id="{6AB702EF-7680-44DC-8E24-886BEDC9DB91}"/>
              </a:ext>
            </a:extLst>
          </p:cNvPr>
          <p:cNvPicPr>
            <a:picLocks noChangeAspect="1"/>
          </p:cNvPicPr>
          <p:nvPr/>
        </p:nvPicPr>
        <p:blipFill rotWithShape="1">
          <a:blip r:embed="rId3"/>
          <a:srcRect b="8571"/>
          <a:stretch/>
        </p:blipFill>
        <p:spPr>
          <a:xfrm>
            <a:off x="10016197" y="79564"/>
            <a:ext cx="2114969" cy="595685"/>
          </a:xfrm>
          <a:prstGeom prst="rect">
            <a:avLst/>
          </a:prstGeom>
        </p:spPr>
      </p:pic>
      <p:sp>
        <p:nvSpPr>
          <p:cNvPr id="17" name="2 Rectángulo redondeado">
            <a:extLst>
              <a:ext uri="{FF2B5EF4-FFF2-40B4-BE49-F238E27FC236}">
                <a16:creationId xmlns:a16="http://schemas.microsoft.com/office/drawing/2014/main" id="{4E117785-744A-475D-83A8-2E56D8CC6FD7}"/>
              </a:ext>
            </a:extLst>
          </p:cNvPr>
          <p:cNvSpPr/>
          <p:nvPr/>
        </p:nvSpPr>
        <p:spPr>
          <a:xfrm>
            <a:off x="0" y="58118"/>
            <a:ext cx="10016197" cy="1306448"/>
          </a:xfrm>
          <a:prstGeom prst="roundRect">
            <a:avLst>
              <a:gd name="adj" fmla="val 10000"/>
            </a:avLst>
          </a:prstGeom>
          <a:solidFill>
            <a:srgbClr val="003955"/>
          </a:solidFill>
          <a:ln w="174625" cmpd="thinThick">
            <a:noFill/>
          </a:ln>
        </p:spPr>
        <p:txBody>
          <a:bodyPr/>
          <a:lstStyle/>
          <a:p>
            <a:pPr lvl="0" algn="ctr" eaLnBrk="1" fontAlgn="auto" hangingPunct="1">
              <a:lnSpc>
                <a:spcPct val="150000"/>
              </a:lnSpc>
              <a:spcAft>
                <a:spcPts val="0"/>
              </a:spcAft>
              <a:defRPr/>
            </a:pPr>
            <a:r>
              <a:rPr lang="es-CO" sz="3600" b="1" dirty="0">
                <a:solidFill>
                  <a:schemeClr val="bg1"/>
                </a:solidFill>
                <a:latin typeface="Tw Cen MT"/>
              </a:rPr>
              <a:t>3. Gestión Integral del Riesgo en Salud  GIRS  </a:t>
            </a:r>
          </a:p>
        </p:txBody>
      </p:sp>
    </p:spTree>
    <p:extLst>
      <p:ext uri="{BB962C8B-B14F-4D97-AF65-F5344CB8AC3E}">
        <p14:creationId xmlns:p14="http://schemas.microsoft.com/office/powerpoint/2010/main" val="2450962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par>
                          <p:cTn id="12" fill="hold">
                            <p:stCondLst>
                              <p:cond delay="500"/>
                            </p:stCondLst>
                            <p:childTnLst>
                              <p:par>
                                <p:cTn id="13" presetID="22" presetClass="entr" presetSubtype="8" fill="hold" grpId="0"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wipe(left)">
                                      <p:cBhvr>
                                        <p:cTn id="15" dur="500"/>
                                        <p:tgtEl>
                                          <p:spTgt spid="11"/>
                                        </p:tgtEl>
                                      </p:cBhvr>
                                    </p:animEffect>
                                  </p:childTnLst>
                                </p:cTn>
                              </p:par>
                            </p:childTnLst>
                          </p:cTn>
                        </p:par>
                        <p:par>
                          <p:cTn id="16" fill="hold">
                            <p:stCondLst>
                              <p:cond delay="1000"/>
                            </p:stCondLst>
                            <p:childTnLst>
                              <p:par>
                                <p:cTn id="17" presetID="22" presetClass="entr" presetSubtype="8" fill="hold" grpId="0"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wipe(left)">
                                      <p:cBhvr>
                                        <p:cTn id="19" dur="500"/>
                                        <p:tgtEl>
                                          <p:spTgt spid="10"/>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12"/>
                                        </p:tgtEl>
                                        <p:attrNameLst>
                                          <p:attrName>style.visibility</p:attrName>
                                        </p:attrNameLst>
                                      </p:cBhvr>
                                      <p:to>
                                        <p:strVal val="visible"/>
                                      </p:to>
                                    </p:set>
                                  </p:childTnLst>
                                </p:cTn>
                              </p:par>
                            </p:childTnLst>
                          </p:cTn>
                        </p:par>
                        <p:par>
                          <p:cTn id="24" fill="hold">
                            <p:stCondLst>
                              <p:cond delay="0"/>
                            </p:stCondLst>
                            <p:childTnLst>
                              <p:par>
                                <p:cTn id="25" presetID="22" presetClass="entr" presetSubtype="8" fill="hold" grpId="0" nodeType="after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wipe(left)">
                                      <p:cBhvr>
                                        <p:cTn id="27" dur="500"/>
                                        <p:tgtEl>
                                          <p:spTgt spid="14"/>
                                        </p:tgtEl>
                                      </p:cBhvr>
                                    </p:animEffect>
                                  </p:childTnLst>
                                </p:cTn>
                              </p:par>
                            </p:childTnLst>
                          </p:cTn>
                        </p:par>
                        <p:par>
                          <p:cTn id="28" fill="hold">
                            <p:stCondLst>
                              <p:cond delay="500"/>
                            </p:stCondLst>
                            <p:childTnLst>
                              <p:par>
                                <p:cTn id="29" presetID="22" presetClass="entr" presetSubtype="8" fill="hold" grpId="0" nodeType="after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wipe(left)">
                                      <p:cBhvr>
                                        <p:cTn id="3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3" grpId="0" animBg="1"/>
      <p:bldP spid="14" grpId="0" animBg="1"/>
      <p:bldP spid="4"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p:cNvSpPr>
            <a:spLocks noGrp="1"/>
          </p:cNvSpPr>
          <p:nvPr>
            <p:ph type="sldNum" sz="quarter" idx="12"/>
          </p:nvPr>
        </p:nvSpPr>
        <p:spPr/>
        <p:txBody>
          <a:bodyPr/>
          <a:lstStyle/>
          <a:p>
            <a:fld id="{0D2A1E90-F379-44A4-A51C-58121435DCDA}" type="slidenum">
              <a:rPr lang="es-CO" smtClean="0"/>
              <a:pPr/>
              <a:t>26</a:t>
            </a:fld>
            <a:endParaRPr lang="es-CO" dirty="0"/>
          </a:p>
        </p:txBody>
      </p:sp>
      <p:sp>
        <p:nvSpPr>
          <p:cNvPr id="13" name="CuadroTexto 12"/>
          <p:cNvSpPr txBox="1"/>
          <p:nvPr/>
        </p:nvSpPr>
        <p:spPr>
          <a:xfrm>
            <a:off x="6426558" y="2268110"/>
            <a:ext cx="102791" cy="369332"/>
          </a:xfrm>
          <a:prstGeom prst="rect">
            <a:avLst/>
          </a:prstGeom>
          <a:noFill/>
        </p:spPr>
        <p:txBody>
          <a:bodyPr wrap="square" rtlCol="0">
            <a:spAutoFit/>
          </a:bodyPr>
          <a:lstStyle/>
          <a:p>
            <a:endParaRPr lang="es-CO" dirty="0"/>
          </a:p>
        </p:txBody>
      </p:sp>
      <p:pic>
        <p:nvPicPr>
          <p:cNvPr id="19" name="Imagen 18"/>
          <p:cNvPicPr>
            <a:picLocks noChangeAspect="1"/>
          </p:cNvPicPr>
          <p:nvPr/>
        </p:nvPicPr>
        <p:blipFill>
          <a:blip r:embed="rId2"/>
          <a:stretch>
            <a:fillRect/>
          </a:stretch>
        </p:blipFill>
        <p:spPr>
          <a:xfrm>
            <a:off x="0" y="0"/>
            <a:ext cx="4262907" cy="3173497"/>
          </a:xfrm>
          <a:prstGeom prst="rect">
            <a:avLst/>
          </a:prstGeom>
        </p:spPr>
      </p:pic>
      <p:pic>
        <p:nvPicPr>
          <p:cNvPr id="20" name="Imagen 19"/>
          <p:cNvPicPr>
            <a:picLocks noChangeAspect="1"/>
          </p:cNvPicPr>
          <p:nvPr/>
        </p:nvPicPr>
        <p:blipFill>
          <a:blip r:embed="rId3"/>
          <a:stretch>
            <a:fillRect/>
          </a:stretch>
        </p:blipFill>
        <p:spPr>
          <a:xfrm>
            <a:off x="7021398" y="128790"/>
            <a:ext cx="5149958" cy="3094318"/>
          </a:xfrm>
          <a:prstGeom prst="rect">
            <a:avLst/>
          </a:prstGeom>
        </p:spPr>
      </p:pic>
      <p:sp>
        <p:nvSpPr>
          <p:cNvPr id="31" name="CuadroTexto 30"/>
          <p:cNvSpPr txBox="1"/>
          <p:nvPr/>
        </p:nvSpPr>
        <p:spPr>
          <a:xfrm>
            <a:off x="210008" y="5775592"/>
            <a:ext cx="2271455" cy="584775"/>
          </a:xfrm>
          <a:prstGeom prst="rect">
            <a:avLst/>
          </a:prstGeom>
          <a:solidFill>
            <a:srgbClr val="003955"/>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wrap="square" rtlCol="0">
            <a:spAutoFit/>
          </a:bodyPr>
          <a:lstStyle>
            <a:defPPr>
              <a:defRPr lang="es-CO"/>
            </a:defPPr>
            <a:lvl1pPr algn="ctr">
              <a:defRPr sz="1600" b="1">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s-CO" dirty="0">
                <a:latin typeface="Tw Cen MT" panose="020B0602020104020603" pitchFamily="34" charset="0"/>
              </a:rPr>
              <a:t>Incidir en determinantes</a:t>
            </a:r>
          </a:p>
          <a:p>
            <a:r>
              <a:rPr lang="es-CO" dirty="0">
                <a:latin typeface="Tw Cen MT" panose="020B0602020104020603" pitchFamily="34" charset="0"/>
              </a:rPr>
              <a:t>De riesgo </a:t>
            </a:r>
          </a:p>
        </p:txBody>
      </p:sp>
      <p:sp>
        <p:nvSpPr>
          <p:cNvPr id="32" name="CuadroTexto 31"/>
          <p:cNvSpPr txBox="1"/>
          <p:nvPr/>
        </p:nvSpPr>
        <p:spPr>
          <a:xfrm>
            <a:off x="9596610" y="5775592"/>
            <a:ext cx="2504662" cy="584775"/>
          </a:xfrm>
          <a:prstGeom prst="rect">
            <a:avLst/>
          </a:prstGeom>
          <a:solidFill>
            <a:srgbClr val="003955"/>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wrap="square" rtlCol="0">
            <a:spAutoFit/>
          </a:bodyPr>
          <a:lstStyle>
            <a:defPPr>
              <a:defRPr lang="es-CO"/>
            </a:defPPr>
            <a:lvl1pPr algn="ctr">
              <a:defRPr sz="1600" b="1">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s-CO" dirty="0">
                <a:latin typeface="Tw Cen MT" panose="020B0602020104020603" pitchFamily="34" charset="0"/>
              </a:rPr>
              <a:t>Eliminar eventos </a:t>
            </a:r>
          </a:p>
          <a:p>
            <a:r>
              <a:rPr lang="es-CO" dirty="0">
                <a:latin typeface="Tw Cen MT" panose="020B0602020104020603" pitchFamily="34" charset="0"/>
              </a:rPr>
              <a:t>evitables</a:t>
            </a:r>
          </a:p>
        </p:txBody>
      </p:sp>
      <p:sp>
        <p:nvSpPr>
          <p:cNvPr id="35" name="CuadroTexto 34"/>
          <p:cNvSpPr txBox="1"/>
          <p:nvPr/>
        </p:nvSpPr>
        <p:spPr>
          <a:xfrm>
            <a:off x="132409" y="3158959"/>
            <a:ext cx="1032655" cy="230832"/>
          </a:xfrm>
          <a:prstGeom prst="rect">
            <a:avLst/>
          </a:prstGeom>
          <a:noFill/>
        </p:spPr>
        <p:txBody>
          <a:bodyPr wrap="none" rtlCol="0">
            <a:spAutoFit/>
          </a:bodyPr>
          <a:lstStyle/>
          <a:p>
            <a:r>
              <a:rPr lang="es-CO" sz="900" dirty="0"/>
              <a:t>Fuente MPS 2016 </a:t>
            </a:r>
          </a:p>
        </p:txBody>
      </p:sp>
      <p:sp>
        <p:nvSpPr>
          <p:cNvPr id="36" name="CuadroTexto 35"/>
          <p:cNvSpPr txBox="1"/>
          <p:nvPr/>
        </p:nvSpPr>
        <p:spPr>
          <a:xfrm>
            <a:off x="0" y="6567586"/>
            <a:ext cx="1714059" cy="307777"/>
          </a:xfrm>
          <a:prstGeom prst="rect">
            <a:avLst/>
          </a:prstGeom>
          <a:noFill/>
        </p:spPr>
        <p:txBody>
          <a:bodyPr wrap="none" rtlCol="0">
            <a:spAutoFit/>
          </a:bodyPr>
          <a:lstStyle/>
          <a:p>
            <a:r>
              <a:rPr lang="es-CO" sz="1400" b="1" i="1" dirty="0">
                <a:solidFill>
                  <a:schemeClr val="accent1">
                    <a:lumMod val="75000"/>
                  </a:schemeClr>
                </a:solidFill>
                <a:latin typeface="Tw Cen MT" panose="020B0602020104020603" pitchFamily="34" charset="0"/>
              </a:rPr>
              <a:t>Fuente: Diseño propio </a:t>
            </a:r>
          </a:p>
        </p:txBody>
      </p:sp>
      <p:grpSp>
        <p:nvGrpSpPr>
          <p:cNvPr id="69" name="Grupo 68"/>
          <p:cNvGrpSpPr/>
          <p:nvPr/>
        </p:nvGrpSpPr>
        <p:grpSpPr>
          <a:xfrm>
            <a:off x="4159877" y="757646"/>
            <a:ext cx="3254061" cy="2848439"/>
            <a:chOff x="4159877" y="757646"/>
            <a:chExt cx="3254061" cy="2848439"/>
          </a:xfrm>
        </p:grpSpPr>
        <p:cxnSp>
          <p:nvCxnSpPr>
            <p:cNvPr id="4" name="Conector recto 3"/>
            <p:cNvCxnSpPr/>
            <p:nvPr/>
          </p:nvCxnSpPr>
          <p:spPr>
            <a:xfrm>
              <a:off x="4415246" y="757646"/>
              <a:ext cx="0" cy="431074"/>
            </a:xfrm>
            <a:prstGeom prst="line">
              <a:avLst/>
            </a:prstGeom>
            <a:ln>
              <a:solidFill>
                <a:srgbClr val="002060"/>
              </a:solidFill>
              <a:prstDash val="sysDot"/>
            </a:ln>
          </p:spPr>
          <p:style>
            <a:lnRef idx="1">
              <a:schemeClr val="accent1"/>
            </a:lnRef>
            <a:fillRef idx="0">
              <a:schemeClr val="accent1"/>
            </a:fillRef>
            <a:effectRef idx="0">
              <a:schemeClr val="accent1"/>
            </a:effectRef>
            <a:fontRef idx="minor">
              <a:schemeClr val="tx1"/>
            </a:fontRef>
          </p:style>
        </p:cxnSp>
        <p:cxnSp>
          <p:nvCxnSpPr>
            <p:cNvPr id="6" name="Conector recto 5"/>
            <p:cNvCxnSpPr/>
            <p:nvPr/>
          </p:nvCxnSpPr>
          <p:spPr>
            <a:xfrm flipH="1">
              <a:off x="4159877" y="1175657"/>
              <a:ext cx="268432" cy="0"/>
            </a:xfrm>
            <a:prstGeom prst="line">
              <a:avLst/>
            </a:prstGeom>
            <a:ln>
              <a:solidFill>
                <a:srgbClr val="002060"/>
              </a:solidFill>
              <a:prstDash val="sysDot"/>
            </a:ln>
          </p:spPr>
          <p:style>
            <a:lnRef idx="1">
              <a:schemeClr val="accent1"/>
            </a:lnRef>
            <a:fillRef idx="0">
              <a:schemeClr val="accent1"/>
            </a:fillRef>
            <a:effectRef idx="0">
              <a:schemeClr val="accent1"/>
            </a:effectRef>
            <a:fontRef idx="minor">
              <a:schemeClr val="tx1"/>
            </a:fontRef>
          </p:style>
        </p:cxnSp>
        <p:cxnSp>
          <p:nvCxnSpPr>
            <p:cNvPr id="12" name="Conector recto 11"/>
            <p:cNvCxnSpPr/>
            <p:nvPr/>
          </p:nvCxnSpPr>
          <p:spPr>
            <a:xfrm flipH="1">
              <a:off x="4159877" y="757646"/>
              <a:ext cx="255369" cy="0"/>
            </a:xfrm>
            <a:prstGeom prst="line">
              <a:avLst/>
            </a:prstGeom>
            <a:ln>
              <a:solidFill>
                <a:srgbClr val="002060"/>
              </a:solidFill>
              <a:prstDash val="sysDot"/>
            </a:ln>
          </p:spPr>
          <p:style>
            <a:lnRef idx="1">
              <a:schemeClr val="accent1"/>
            </a:lnRef>
            <a:fillRef idx="0">
              <a:schemeClr val="accent1"/>
            </a:fillRef>
            <a:effectRef idx="0">
              <a:schemeClr val="accent1"/>
            </a:effectRef>
            <a:fontRef idx="minor">
              <a:schemeClr val="tx1"/>
            </a:fontRef>
          </p:style>
        </p:cxnSp>
        <p:cxnSp>
          <p:nvCxnSpPr>
            <p:cNvPr id="37" name="Conector recto 36"/>
            <p:cNvCxnSpPr/>
            <p:nvPr/>
          </p:nvCxnSpPr>
          <p:spPr>
            <a:xfrm>
              <a:off x="4428309" y="973183"/>
              <a:ext cx="648727" cy="0"/>
            </a:xfrm>
            <a:prstGeom prst="line">
              <a:avLst/>
            </a:prstGeom>
            <a:ln>
              <a:solidFill>
                <a:srgbClr val="002060"/>
              </a:solidFill>
              <a:prstDash val="sysDot"/>
            </a:ln>
          </p:spPr>
          <p:style>
            <a:lnRef idx="1">
              <a:schemeClr val="accent1"/>
            </a:lnRef>
            <a:fillRef idx="0">
              <a:schemeClr val="accent1"/>
            </a:fillRef>
            <a:effectRef idx="0">
              <a:schemeClr val="accent1"/>
            </a:effectRef>
            <a:fontRef idx="minor">
              <a:schemeClr val="tx1"/>
            </a:fontRef>
          </p:style>
        </p:cxnSp>
        <p:cxnSp>
          <p:nvCxnSpPr>
            <p:cNvPr id="39" name="Conector recto de flecha 38"/>
            <p:cNvCxnSpPr>
              <a:endCxn id="23" idx="0"/>
            </p:cNvCxnSpPr>
            <p:nvPr/>
          </p:nvCxnSpPr>
          <p:spPr>
            <a:xfrm>
              <a:off x="5088321" y="973183"/>
              <a:ext cx="2325617" cy="2632902"/>
            </a:xfrm>
            <a:prstGeom prst="straightConnector1">
              <a:avLst/>
            </a:prstGeom>
            <a:ln>
              <a:solidFill>
                <a:srgbClr val="002060"/>
              </a:solidFill>
              <a:prstDash val="sysDot"/>
              <a:tailEnd type="triangle"/>
            </a:ln>
          </p:spPr>
          <p:style>
            <a:lnRef idx="1">
              <a:schemeClr val="accent1"/>
            </a:lnRef>
            <a:fillRef idx="0">
              <a:schemeClr val="accent1"/>
            </a:fillRef>
            <a:effectRef idx="0">
              <a:schemeClr val="accent1"/>
            </a:effectRef>
            <a:fontRef idx="minor">
              <a:schemeClr val="tx1"/>
            </a:fontRef>
          </p:style>
        </p:cxnSp>
      </p:grpSp>
      <p:grpSp>
        <p:nvGrpSpPr>
          <p:cNvPr id="80" name="Grupo 79"/>
          <p:cNvGrpSpPr/>
          <p:nvPr/>
        </p:nvGrpSpPr>
        <p:grpSpPr>
          <a:xfrm>
            <a:off x="4158055" y="2278283"/>
            <a:ext cx="918981" cy="1409629"/>
            <a:chOff x="4158055" y="2278283"/>
            <a:chExt cx="918981" cy="1409629"/>
          </a:xfrm>
        </p:grpSpPr>
        <p:cxnSp>
          <p:nvCxnSpPr>
            <p:cNvPr id="50" name="Conector recto 49"/>
            <p:cNvCxnSpPr/>
            <p:nvPr/>
          </p:nvCxnSpPr>
          <p:spPr>
            <a:xfrm>
              <a:off x="4415246" y="2474226"/>
              <a:ext cx="130628" cy="0"/>
            </a:xfrm>
            <a:prstGeom prst="line">
              <a:avLst/>
            </a:prstGeom>
            <a:ln>
              <a:solidFill>
                <a:srgbClr val="002060"/>
              </a:solidFill>
              <a:prstDash val="sysDot"/>
            </a:ln>
          </p:spPr>
          <p:style>
            <a:lnRef idx="1">
              <a:schemeClr val="accent1"/>
            </a:lnRef>
            <a:fillRef idx="0">
              <a:schemeClr val="accent1"/>
            </a:fillRef>
            <a:effectRef idx="0">
              <a:schemeClr val="accent1"/>
            </a:effectRef>
            <a:fontRef idx="minor">
              <a:schemeClr val="tx1"/>
            </a:fontRef>
          </p:style>
        </p:cxnSp>
        <p:cxnSp>
          <p:nvCxnSpPr>
            <p:cNvPr id="47" name="Conector recto 46"/>
            <p:cNvCxnSpPr/>
            <p:nvPr/>
          </p:nvCxnSpPr>
          <p:spPr>
            <a:xfrm>
              <a:off x="4415246" y="2278283"/>
              <a:ext cx="0" cy="441247"/>
            </a:xfrm>
            <a:prstGeom prst="line">
              <a:avLst/>
            </a:prstGeom>
            <a:ln>
              <a:solidFill>
                <a:srgbClr val="002060"/>
              </a:solidFill>
              <a:prstDash val="sysDot"/>
            </a:ln>
          </p:spPr>
          <p:style>
            <a:lnRef idx="1">
              <a:schemeClr val="accent1"/>
            </a:lnRef>
            <a:fillRef idx="0">
              <a:schemeClr val="accent1"/>
            </a:fillRef>
            <a:effectRef idx="0">
              <a:schemeClr val="accent1"/>
            </a:effectRef>
            <a:fontRef idx="minor">
              <a:schemeClr val="tx1"/>
            </a:fontRef>
          </p:style>
        </p:cxnSp>
        <p:cxnSp>
          <p:nvCxnSpPr>
            <p:cNvPr id="48" name="Conector recto 47"/>
            <p:cNvCxnSpPr/>
            <p:nvPr/>
          </p:nvCxnSpPr>
          <p:spPr>
            <a:xfrm flipH="1">
              <a:off x="4158056" y="2709357"/>
              <a:ext cx="257190" cy="0"/>
            </a:xfrm>
            <a:prstGeom prst="line">
              <a:avLst/>
            </a:prstGeom>
            <a:ln>
              <a:solidFill>
                <a:srgbClr val="002060"/>
              </a:solidFill>
              <a:prstDash val="sysDot"/>
            </a:ln>
          </p:spPr>
          <p:style>
            <a:lnRef idx="1">
              <a:schemeClr val="accent1"/>
            </a:lnRef>
            <a:fillRef idx="0">
              <a:schemeClr val="accent1"/>
            </a:fillRef>
            <a:effectRef idx="0">
              <a:schemeClr val="accent1"/>
            </a:effectRef>
            <a:fontRef idx="minor">
              <a:schemeClr val="tx1"/>
            </a:fontRef>
          </p:style>
        </p:cxnSp>
        <p:cxnSp>
          <p:nvCxnSpPr>
            <p:cNvPr id="49" name="Conector recto 48"/>
            <p:cNvCxnSpPr/>
            <p:nvPr/>
          </p:nvCxnSpPr>
          <p:spPr>
            <a:xfrm flipH="1">
              <a:off x="4158055" y="2278283"/>
              <a:ext cx="270254" cy="0"/>
            </a:xfrm>
            <a:prstGeom prst="line">
              <a:avLst/>
            </a:prstGeom>
            <a:ln>
              <a:solidFill>
                <a:srgbClr val="002060"/>
              </a:solidFill>
              <a:prstDash val="sysDot"/>
            </a:ln>
          </p:spPr>
          <p:style>
            <a:lnRef idx="1">
              <a:schemeClr val="accent1"/>
            </a:lnRef>
            <a:fillRef idx="0">
              <a:schemeClr val="accent1"/>
            </a:fillRef>
            <a:effectRef idx="0">
              <a:schemeClr val="accent1"/>
            </a:effectRef>
            <a:fontRef idx="minor">
              <a:schemeClr val="tx1"/>
            </a:fontRef>
          </p:style>
        </p:cxnSp>
        <p:cxnSp>
          <p:nvCxnSpPr>
            <p:cNvPr id="51" name="Conector recto de flecha 50"/>
            <p:cNvCxnSpPr/>
            <p:nvPr/>
          </p:nvCxnSpPr>
          <p:spPr>
            <a:xfrm>
              <a:off x="4544440" y="2474226"/>
              <a:ext cx="532596" cy="1213686"/>
            </a:xfrm>
            <a:prstGeom prst="straightConnector1">
              <a:avLst/>
            </a:prstGeom>
            <a:ln>
              <a:solidFill>
                <a:srgbClr val="002060"/>
              </a:solidFill>
              <a:prstDash val="sysDot"/>
              <a:tailEnd type="triangle"/>
            </a:ln>
          </p:spPr>
          <p:style>
            <a:lnRef idx="1">
              <a:schemeClr val="accent1"/>
            </a:lnRef>
            <a:fillRef idx="0">
              <a:schemeClr val="accent1"/>
            </a:fillRef>
            <a:effectRef idx="0">
              <a:schemeClr val="accent1"/>
            </a:effectRef>
            <a:fontRef idx="minor">
              <a:schemeClr val="tx1"/>
            </a:fontRef>
          </p:style>
        </p:cxnSp>
      </p:grpSp>
      <p:grpSp>
        <p:nvGrpSpPr>
          <p:cNvPr id="77" name="Grupo 76"/>
          <p:cNvGrpSpPr/>
          <p:nvPr/>
        </p:nvGrpSpPr>
        <p:grpSpPr>
          <a:xfrm>
            <a:off x="2485623" y="3606085"/>
            <a:ext cx="7220754" cy="3251915"/>
            <a:chOff x="2485623" y="3606085"/>
            <a:chExt cx="7220754" cy="3251915"/>
          </a:xfrm>
          <a:noFill/>
        </p:grpSpPr>
        <p:grpSp>
          <p:nvGrpSpPr>
            <p:cNvPr id="70" name="Grupo 69"/>
            <p:cNvGrpSpPr/>
            <p:nvPr/>
          </p:nvGrpSpPr>
          <p:grpSpPr>
            <a:xfrm>
              <a:off x="2485623" y="3606085"/>
              <a:ext cx="7220754" cy="3251915"/>
              <a:chOff x="3052293" y="3606085"/>
              <a:chExt cx="7220754" cy="3251915"/>
            </a:xfrm>
            <a:grpFill/>
          </p:grpSpPr>
          <p:pic>
            <p:nvPicPr>
              <p:cNvPr id="21" name="Imagen 20"/>
              <p:cNvPicPr>
                <a:picLocks noChangeAspect="1"/>
              </p:cNvPicPr>
              <p:nvPr/>
            </p:nvPicPr>
            <p:blipFill>
              <a:blip r:embed="rId4">
                <a:extLst>
                  <a:ext uri="{BEBA8EAE-BF5A-486C-A8C5-ECC9F3942E4B}">
                    <a14:imgProps xmlns:a14="http://schemas.microsoft.com/office/drawing/2010/main">
                      <a14:imgLayer r:embed="rId5">
                        <a14:imgEffect>
                          <a14:brightnessContrast contrast="-40000"/>
                        </a14:imgEffect>
                      </a14:imgLayer>
                    </a14:imgProps>
                  </a:ext>
                </a:extLst>
              </a:blip>
              <a:stretch>
                <a:fillRect/>
              </a:stretch>
            </p:blipFill>
            <p:spPr>
              <a:xfrm>
                <a:off x="5505221" y="4106955"/>
                <a:ext cx="2314898" cy="2305372"/>
              </a:xfrm>
              <a:prstGeom prst="rect">
                <a:avLst/>
              </a:prstGeom>
              <a:grpFill/>
              <a:ln>
                <a:noFill/>
              </a:ln>
            </p:spPr>
          </p:pic>
          <p:sp>
            <p:nvSpPr>
              <p:cNvPr id="22" name="Elipse 21"/>
              <p:cNvSpPr/>
              <p:nvPr/>
            </p:nvSpPr>
            <p:spPr>
              <a:xfrm>
                <a:off x="3052293" y="3606085"/>
                <a:ext cx="4584879" cy="3251915"/>
              </a:xfrm>
              <a:prstGeom prst="ellipse">
                <a:avLst/>
              </a:prstGeom>
              <a:grpFill/>
              <a:ln>
                <a:solidFill>
                  <a:srgbClr val="00206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latin typeface="Tw Cen MT" panose="020B0602020104020603" pitchFamily="34" charset="0"/>
                </a:endParaRPr>
              </a:p>
            </p:txBody>
          </p:sp>
          <p:sp>
            <p:nvSpPr>
              <p:cNvPr id="23" name="Elipse 22"/>
              <p:cNvSpPr/>
              <p:nvPr/>
            </p:nvSpPr>
            <p:spPr>
              <a:xfrm>
                <a:off x="5688168" y="3606085"/>
                <a:ext cx="4584879" cy="3251915"/>
              </a:xfrm>
              <a:prstGeom prst="ellipse">
                <a:avLst/>
              </a:prstGeom>
              <a:grpFill/>
              <a:ln>
                <a:solidFill>
                  <a:srgbClr val="00206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latin typeface="Tw Cen MT" panose="020B0602020104020603" pitchFamily="34" charset="0"/>
                </a:endParaRPr>
              </a:p>
            </p:txBody>
          </p:sp>
          <p:sp>
            <p:nvSpPr>
              <p:cNvPr id="24" name="CuadroTexto 23"/>
              <p:cNvSpPr txBox="1"/>
              <p:nvPr/>
            </p:nvSpPr>
            <p:spPr>
              <a:xfrm>
                <a:off x="3559829" y="4710140"/>
                <a:ext cx="2117054" cy="1138773"/>
              </a:xfrm>
              <a:prstGeom prst="rect">
                <a:avLst/>
              </a:prstGeom>
              <a:grpFill/>
            </p:spPr>
            <p:txBody>
              <a:bodyPr wrap="none" rtlCol="0">
                <a:spAutoFit/>
              </a:bodyPr>
              <a:lstStyle/>
              <a:p>
                <a:pPr algn="ctr"/>
                <a:r>
                  <a:rPr lang="es-CO" sz="2000" b="1" dirty="0">
                    <a:solidFill>
                      <a:srgbClr val="FF7037"/>
                    </a:solidFill>
                    <a:latin typeface="Tw Cen MT" panose="020B0602020104020603" pitchFamily="34" charset="0"/>
                  </a:rPr>
                  <a:t>Gestión colectiva</a:t>
                </a:r>
              </a:p>
              <a:p>
                <a:pPr algn="ctr"/>
                <a:r>
                  <a:rPr lang="es-CO" sz="1600" dirty="0">
                    <a:solidFill>
                      <a:schemeClr val="tx1">
                        <a:lumMod val="50000"/>
                        <a:lumOff val="50000"/>
                      </a:schemeClr>
                    </a:solidFill>
                    <a:latin typeface="Tw Cen MT" panose="020B0602020104020603" pitchFamily="34" charset="0"/>
                  </a:rPr>
                  <a:t>Riesgo primario</a:t>
                </a:r>
              </a:p>
              <a:p>
                <a:pPr algn="ctr"/>
                <a:r>
                  <a:rPr lang="es-CO" sz="1600" dirty="0">
                    <a:solidFill>
                      <a:schemeClr val="tx1">
                        <a:lumMod val="50000"/>
                        <a:lumOff val="50000"/>
                      </a:schemeClr>
                    </a:solidFill>
                    <a:latin typeface="Tw Cen MT" panose="020B0602020104020603" pitchFamily="34" charset="0"/>
                  </a:rPr>
                  <a:t>Incidencia </a:t>
                </a:r>
              </a:p>
              <a:p>
                <a:pPr algn="ctr"/>
                <a:r>
                  <a:rPr lang="es-CO" sz="1600" dirty="0">
                    <a:solidFill>
                      <a:schemeClr val="tx1">
                        <a:lumMod val="50000"/>
                        <a:lumOff val="50000"/>
                      </a:schemeClr>
                    </a:solidFill>
                    <a:latin typeface="Tw Cen MT" panose="020B0602020104020603" pitchFamily="34" charset="0"/>
                  </a:rPr>
                  <a:t>Diagnóstico temprano  </a:t>
                </a:r>
              </a:p>
            </p:txBody>
          </p:sp>
          <p:sp>
            <p:nvSpPr>
              <p:cNvPr id="25" name="CuadroTexto 24"/>
              <p:cNvSpPr txBox="1"/>
              <p:nvPr/>
            </p:nvSpPr>
            <p:spPr>
              <a:xfrm>
                <a:off x="7831404" y="4833250"/>
                <a:ext cx="2154757" cy="892552"/>
              </a:xfrm>
              <a:prstGeom prst="rect">
                <a:avLst/>
              </a:prstGeom>
              <a:grpFill/>
            </p:spPr>
            <p:txBody>
              <a:bodyPr wrap="none" rtlCol="0">
                <a:spAutoFit/>
              </a:bodyPr>
              <a:lstStyle/>
              <a:p>
                <a:r>
                  <a:rPr lang="es-CO" sz="2000" b="1" dirty="0">
                    <a:solidFill>
                      <a:srgbClr val="FF7037"/>
                    </a:solidFill>
                    <a:latin typeface="Tw Cen MT" panose="020B0602020104020603" pitchFamily="34" charset="0"/>
                  </a:rPr>
                  <a:t>Gestión Individual</a:t>
                </a:r>
              </a:p>
              <a:p>
                <a:r>
                  <a:rPr lang="es-CO" sz="1600" dirty="0">
                    <a:solidFill>
                      <a:schemeClr val="tx1">
                        <a:lumMod val="50000"/>
                        <a:lumOff val="50000"/>
                      </a:schemeClr>
                    </a:solidFill>
                    <a:latin typeface="Tw Cen MT" panose="020B0602020104020603" pitchFamily="34" charset="0"/>
                  </a:rPr>
                  <a:t>Diagnostico Temprano</a:t>
                </a:r>
              </a:p>
              <a:p>
                <a:r>
                  <a:rPr lang="es-CO" sz="1600" dirty="0">
                    <a:solidFill>
                      <a:schemeClr val="tx1">
                        <a:lumMod val="50000"/>
                        <a:lumOff val="50000"/>
                      </a:schemeClr>
                    </a:solidFill>
                    <a:latin typeface="Tw Cen MT" panose="020B0602020104020603" pitchFamily="34" charset="0"/>
                  </a:rPr>
                  <a:t>Conductas médicas </a:t>
                </a:r>
              </a:p>
            </p:txBody>
          </p:sp>
          <p:sp>
            <p:nvSpPr>
              <p:cNvPr id="34" name="CuadroTexto 33"/>
              <p:cNvSpPr txBox="1"/>
              <p:nvPr/>
            </p:nvSpPr>
            <p:spPr>
              <a:xfrm>
                <a:off x="7438150" y="5889107"/>
                <a:ext cx="2158227" cy="523220"/>
              </a:xfrm>
              <a:prstGeom prst="rect">
                <a:avLst/>
              </a:prstGeom>
              <a:grpFill/>
            </p:spPr>
            <p:txBody>
              <a:bodyPr wrap="square" rtlCol="0">
                <a:spAutoFit/>
              </a:bodyPr>
              <a:lstStyle/>
              <a:p>
                <a:pPr algn="ctr"/>
                <a:r>
                  <a:rPr lang="es-CO" sz="1400" b="1" dirty="0">
                    <a:solidFill>
                      <a:schemeClr val="bg1"/>
                    </a:solidFill>
                    <a:latin typeface="Tw Cen MT" panose="020B0602020104020603" pitchFamily="34" charset="0"/>
                  </a:rPr>
                  <a:t>Prevención Secundaria y terciaria </a:t>
                </a:r>
              </a:p>
            </p:txBody>
          </p:sp>
        </p:grpSp>
        <p:sp>
          <p:nvSpPr>
            <p:cNvPr id="33" name="CuadroTexto 32"/>
            <p:cNvSpPr txBox="1"/>
            <p:nvPr/>
          </p:nvSpPr>
          <p:spPr>
            <a:xfrm>
              <a:off x="4835193" y="3953214"/>
              <a:ext cx="2521615" cy="338554"/>
            </a:xfrm>
            <a:prstGeom prst="rect">
              <a:avLst/>
            </a:prstGeom>
            <a:gr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wrap="square" rtlCol="0">
              <a:spAutoFit/>
            </a:bodyPr>
            <a:lstStyle/>
            <a:p>
              <a:pPr algn="ctr"/>
              <a:r>
                <a:rPr lang="es-CO" sz="1600" b="1" dirty="0">
                  <a:latin typeface="Tw Cen MT" panose="020B0602020104020603" pitchFamily="34" charset="0"/>
                </a:rPr>
                <a:t>Prevención primaria </a:t>
              </a:r>
            </a:p>
          </p:txBody>
        </p:sp>
      </p:grpSp>
      <p:grpSp>
        <p:nvGrpSpPr>
          <p:cNvPr id="78" name="Grupo 77"/>
          <p:cNvGrpSpPr/>
          <p:nvPr/>
        </p:nvGrpSpPr>
        <p:grpSpPr>
          <a:xfrm>
            <a:off x="4138694" y="1670595"/>
            <a:ext cx="1957307" cy="2282619"/>
            <a:chOff x="4138694" y="1670595"/>
            <a:chExt cx="1957307" cy="2282619"/>
          </a:xfrm>
        </p:grpSpPr>
        <p:cxnSp>
          <p:nvCxnSpPr>
            <p:cNvPr id="40" name="Conector recto 39"/>
            <p:cNvCxnSpPr/>
            <p:nvPr/>
          </p:nvCxnSpPr>
          <p:spPr>
            <a:xfrm>
              <a:off x="4138694" y="1670595"/>
              <a:ext cx="696499" cy="0"/>
            </a:xfrm>
            <a:prstGeom prst="line">
              <a:avLst/>
            </a:prstGeom>
            <a:ln>
              <a:solidFill>
                <a:srgbClr val="002060"/>
              </a:solidFill>
              <a:prstDash val="sysDot"/>
            </a:ln>
          </p:spPr>
          <p:style>
            <a:lnRef idx="1">
              <a:schemeClr val="accent1"/>
            </a:lnRef>
            <a:fillRef idx="0">
              <a:schemeClr val="accent1"/>
            </a:fillRef>
            <a:effectRef idx="0">
              <a:schemeClr val="accent1"/>
            </a:effectRef>
            <a:fontRef idx="minor">
              <a:schemeClr val="tx1"/>
            </a:fontRef>
          </p:style>
        </p:cxnSp>
        <p:cxnSp>
          <p:nvCxnSpPr>
            <p:cNvPr id="41" name="Conector recto de flecha 40"/>
            <p:cNvCxnSpPr>
              <a:endCxn id="33" idx="0"/>
            </p:cNvCxnSpPr>
            <p:nvPr/>
          </p:nvCxnSpPr>
          <p:spPr>
            <a:xfrm>
              <a:off x="4822564" y="1670595"/>
              <a:ext cx="1273437" cy="2282619"/>
            </a:xfrm>
            <a:prstGeom prst="straightConnector1">
              <a:avLst/>
            </a:prstGeom>
            <a:ln>
              <a:solidFill>
                <a:srgbClr val="002060"/>
              </a:solidFill>
              <a:prstDash val="sysDot"/>
              <a:tailEnd type="triangle"/>
            </a:ln>
          </p:spPr>
          <p:style>
            <a:lnRef idx="1">
              <a:schemeClr val="accent1"/>
            </a:lnRef>
            <a:fillRef idx="0">
              <a:schemeClr val="accent1"/>
            </a:fillRef>
            <a:effectRef idx="0">
              <a:schemeClr val="accent1"/>
            </a:effectRef>
            <a:fontRef idx="minor">
              <a:schemeClr val="tx1"/>
            </a:fontRef>
          </p:style>
        </p:cxnSp>
      </p:grpSp>
      <p:pic>
        <p:nvPicPr>
          <p:cNvPr id="38" name="Imagen 37">
            <a:extLst>
              <a:ext uri="{FF2B5EF4-FFF2-40B4-BE49-F238E27FC236}">
                <a16:creationId xmlns:a16="http://schemas.microsoft.com/office/drawing/2014/main" id="{D07F69C9-A5B2-4C68-9A3E-6C6A06B5CB4E}"/>
              </a:ext>
            </a:extLst>
          </p:cNvPr>
          <p:cNvPicPr>
            <a:picLocks noChangeAspect="1"/>
          </p:cNvPicPr>
          <p:nvPr/>
        </p:nvPicPr>
        <p:blipFill rotWithShape="1">
          <a:blip r:embed="rId6"/>
          <a:srcRect b="8571"/>
          <a:stretch/>
        </p:blipFill>
        <p:spPr>
          <a:xfrm>
            <a:off x="10016197" y="79564"/>
            <a:ext cx="2114969" cy="595685"/>
          </a:xfrm>
          <a:prstGeom prst="rect">
            <a:avLst/>
          </a:prstGeom>
        </p:spPr>
      </p:pic>
    </p:spTree>
    <p:extLst>
      <p:ext uri="{BB962C8B-B14F-4D97-AF65-F5344CB8AC3E}">
        <p14:creationId xmlns:p14="http://schemas.microsoft.com/office/powerpoint/2010/main" val="422240732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7"/>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31"/>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grpId="0" nodeType="afterEffect">
                                  <p:stCondLst>
                                    <p:cond delay="0"/>
                                  </p:stCondLst>
                                  <p:childTnLst>
                                    <p:set>
                                      <p:cBhvr>
                                        <p:cTn id="12" dur="1" fill="hold">
                                          <p:stCondLst>
                                            <p:cond delay="0"/>
                                          </p:stCondLst>
                                        </p:cTn>
                                        <p:tgtEl>
                                          <p:spTgt spid="3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9"/>
                                        </p:tgtEl>
                                        <p:attrNameLst>
                                          <p:attrName>style.visibility</p:attrName>
                                        </p:attrNameLst>
                                      </p:cBhvr>
                                      <p:to>
                                        <p:strVal val="visible"/>
                                      </p:to>
                                    </p:set>
                                    <p:animEffect transition="in" filter="fade">
                                      <p:cBhvr>
                                        <p:cTn id="17" dur="500"/>
                                        <p:tgtEl>
                                          <p:spTgt spid="6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8"/>
                                        </p:tgtEl>
                                        <p:attrNameLst>
                                          <p:attrName>style.visibility</p:attrName>
                                        </p:attrNameLst>
                                      </p:cBhvr>
                                      <p:to>
                                        <p:strVal val="visible"/>
                                      </p:to>
                                    </p:set>
                                    <p:animEffect transition="in" filter="fade">
                                      <p:cBhvr>
                                        <p:cTn id="22" dur="500"/>
                                        <p:tgtEl>
                                          <p:spTgt spid="7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0"/>
                                        </p:tgtEl>
                                        <p:attrNameLst>
                                          <p:attrName>style.visibility</p:attrName>
                                        </p:attrNameLst>
                                      </p:cBhvr>
                                      <p:to>
                                        <p:strVal val="visible"/>
                                      </p:to>
                                    </p:set>
                                    <p:animEffect transition="in" filter="fade">
                                      <p:cBhvr>
                                        <p:cTn id="27" dur="500"/>
                                        <p:tgtEl>
                                          <p:spTgt spid="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2"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p:cNvSpPr>
            <a:spLocks noGrp="1"/>
          </p:cNvSpPr>
          <p:nvPr>
            <p:ph type="sldNum" sz="quarter" idx="12"/>
          </p:nvPr>
        </p:nvSpPr>
        <p:spPr/>
        <p:txBody>
          <a:bodyPr/>
          <a:lstStyle/>
          <a:p>
            <a:fld id="{0D2A1E90-F379-44A4-A51C-58121435DCDA}" type="slidenum">
              <a:rPr lang="es-CO" smtClean="0"/>
              <a:pPr/>
              <a:t>27</a:t>
            </a:fld>
            <a:endParaRPr lang="es-CO" dirty="0"/>
          </a:p>
        </p:txBody>
      </p:sp>
      <p:sp>
        <p:nvSpPr>
          <p:cNvPr id="13" name="CuadroTexto 12"/>
          <p:cNvSpPr txBox="1"/>
          <p:nvPr/>
        </p:nvSpPr>
        <p:spPr>
          <a:xfrm>
            <a:off x="6426558" y="2268110"/>
            <a:ext cx="102791" cy="369332"/>
          </a:xfrm>
          <a:prstGeom prst="rect">
            <a:avLst/>
          </a:prstGeom>
          <a:noFill/>
        </p:spPr>
        <p:txBody>
          <a:bodyPr wrap="square" rtlCol="0">
            <a:spAutoFit/>
          </a:bodyPr>
          <a:lstStyle/>
          <a:p>
            <a:endParaRPr lang="es-CO" dirty="0">
              <a:latin typeface="+mn-lt"/>
            </a:endParaRPr>
          </a:p>
        </p:txBody>
      </p:sp>
      <p:sp>
        <p:nvSpPr>
          <p:cNvPr id="11" name="CuadroTexto 10"/>
          <p:cNvSpPr txBox="1"/>
          <p:nvPr/>
        </p:nvSpPr>
        <p:spPr>
          <a:xfrm>
            <a:off x="1022276" y="6417111"/>
            <a:ext cx="1903085" cy="307777"/>
          </a:xfrm>
          <a:prstGeom prst="rect">
            <a:avLst/>
          </a:prstGeom>
          <a:noFill/>
        </p:spPr>
        <p:txBody>
          <a:bodyPr wrap="none" rtlCol="0">
            <a:spAutoFit/>
          </a:bodyPr>
          <a:lstStyle/>
          <a:p>
            <a:r>
              <a:rPr lang="es-CO" sz="1400" b="1" i="1" dirty="0">
                <a:solidFill>
                  <a:srgbClr val="82A5B4"/>
                </a:solidFill>
              </a:rPr>
              <a:t>Fuente: Diseño propio </a:t>
            </a:r>
          </a:p>
        </p:txBody>
      </p:sp>
      <p:pic>
        <p:nvPicPr>
          <p:cNvPr id="9" name="49 Imagen">
            <a:extLst>
              <a:ext uri="{FF2B5EF4-FFF2-40B4-BE49-F238E27FC236}">
                <a16:creationId xmlns:a16="http://schemas.microsoft.com/office/drawing/2014/main" id="{D1BC187D-5BDF-4EBB-A11A-C7FEA4BAA228}"/>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58571" r="34702" b="4484"/>
          <a:stretch/>
        </p:blipFill>
        <p:spPr>
          <a:xfrm>
            <a:off x="1016803" y="2192454"/>
            <a:ext cx="3151535" cy="2167632"/>
          </a:xfrm>
          <a:prstGeom prst="rect">
            <a:avLst/>
          </a:prstGeom>
        </p:spPr>
      </p:pic>
      <p:pic>
        <p:nvPicPr>
          <p:cNvPr id="12" name="2 Imagen">
            <a:extLst>
              <a:ext uri="{FF2B5EF4-FFF2-40B4-BE49-F238E27FC236}">
                <a16:creationId xmlns:a16="http://schemas.microsoft.com/office/drawing/2014/main" id="{22519094-5B42-4D55-A4C8-CCE33F975D61}"/>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2523" y="2402162"/>
            <a:ext cx="1431427" cy="1429486"/>
          </a:xfrm>
          <a:prstGeom prst="rect">
            <a:avLst/>
          </a:prstGeom>
        </p:spPr>
      </p:pic>
      <p:sp>
        <p:nvSpPr>
          <p:cNvPr id="4" name="CuadroTexto 3">
            <a:extLst>
              <a:ext uri="{FF2B5EF4-FFF2-40B4-BE49-F238E27FC236}">
                <a16:creationId xmlns:a16="http://schemas.microsoft.com/office/drawing/2014/main" id="{6808DF32-41A4-4C49-9A07-02F2AC7C1FDA}"/>
              </a:ext>
            </a:extLst>
          </p:cNvPr>
          <p:cNvSpPr txBox="1"/>
          <p:nvPr/>
        </p:nvSpPr>
        <p:spPr>
          <a:xfrm>
            <a:off x="1430680" y="2245542"/>
            <a:ext cx="2410905" cy="1754326"/>
          </a:xfrm>
          <a:prstGeom prst="rect">
            <a:avLst/>
          </a:prstGeom>
          <a:noFill/>
        </p:spPr>
        <p:txBody>
          <a:bodyPr wrap="square" rtlCol="0">
            <a:spAutoFit/>
          </a:bodyPr>
          <a:lstStyle/>
          <a:p>
            <a:pPr lvl="0"/>
            <a:r>
              <a:rPr lang="es-CO" dirty="0">
                <a:solidFill>
                  <a:schemeClr val="bg1"/>
                </a:solidFill>
                <a:latin typeface="Tw Cen MT" panose="020B0602020104020603" pitchFamily="34" charset="0"/>
              </a:rPr>
              <a:t>Detección riesgo</a:t>
            </a:r>
          </a:p>
          <a:p>
            <a:pPr lvl="0"/>
            <a:r>
              <a:rPr lang="es-CO" dirty="0">
                <a:solidFill>
                  <a:schemeClr val="bg1"/>
                </a:solidFill>
                <a:latin typeface="Tw Cen MT" panose="020B0602020104020603" pitchFamily="34" charset="0"/>
              </a:rPr>
              <a:t>Clasificación de riesgo individual y familiar </a:t>
            </a:r>
          </a:p>
          <a:p>
            <a:pPr lvl="0"/>
            <a:r>
              <a:rPr lang="es-CO" dirty="0">
                <a:solidFill>
                  <a:schemeClr val="bg1"/>
                </a:solidFill>
                <a:latin typeface="Tw Cen MT" panose="020B0602020104020603" pitchFamily="34" charset="0"/>
              </a:rPr>
              <a:t>Tamizajes (prevalencias) </a:t>
            </a:r>
          </a:p>
          <a:p>
            <a:pPr lvl="0"/>
            <a:r>
              <a:rPr lang="es-CO" dirty="0">
                <a:solidFill>
                  <a:schemeClr val="bg1"/>
                </a:solidFill>
                <a:latin typeface="Tw Cen MT" panose="020B0602020104020603" pitchFamily="34" charset="0"/>
              </a:rPr>
              <a:t>Educación para la salud </a:t>
            </a:r>
          </a:p>
          <a:p>
            <a:endParaRPr lang="es-CO" dirty="0">
              <a:solidFill>
                <a:schemeClr val="bg1"/>
              </a:solidFill>
            </a:endParaRPr>
          </a:p>
        </p:txBody>
      </p:sp>
      <p:sp>
        <p:nvSpPr>
          <p:cNvPr id="5" name="CuadroTexto 4">
            <a:extLst>
              <a:ext uri="{FF2B5EF4-FFF2-40B4-BE49-F238E27FC236}">
                <a16:creationId xmlns:a16="http://schemas.microsoft.com/office/drawing/2014/main" id="{F9AB1F94-2744-4BA7-B80B-EA7D4EC0169B}"/>
              </a:ext>
            </a:extLst>
          </p:cNvPr>
          <p:cNvSpPr txBox="1"/>
          <p:nvPr/>
        </p:nvSpPr>
        <p:spPr>
          <a:xfrm>
            <a:off x="176987" y="2782669"/>
            <a:ext cx="1162498" cy="584775"/>
          </a:xfrm>
          <a:prstGeom prst="rect">
            <a:avLst/>
          </a:prstGeom>
          <a:noFill/>
        </p:spPr>
        <p:txBody>
          <a:bodyPr wrap="none" rtlCol="0">
            <a:spAutoFit/>
          </a:bodyPr>
          <a:lstStyle/>
          <a:p>
            <a:pPr algn="ctr"/>
            <a:r>
              <a:rPr lang="es-CO" sz="1600" b="1" dirty="0">
                <a:solidFill>
                  <a:schemeClr val="tx1">
                    <a:lumMod val="65000"/>
                    <a:lumOff val="35000"/>
                  </a:schemeClr>
                </a:solidFill>
                <a:latin typeface="+mn-lt"/>
              </a:rPr>
              <a:t>Ente </a:t>
            </a:r>
          </a:p>
          <a:p>
            <a:pPr algn="ctr"/>
            <a:r>
              <a:rPr lang="es-CO" sz="1600" b="1" dirty="0">
                <a:solidFill>
                  <a:schemeClr val="tx1">
                    <a:lumMod val="65000"/>
                    <a:lumOff val="35000"/>
                  </a:schemeClr>
                </a:solidFill>
                <a:latin typeface="+mn-lt"/>
              </a:rPr>
              <a:t>Territorial </a:t>
            </a:r>
          </a:p>
        </p:txBody>
      </p:sp>
      <p:pic>
        <p:nvPicPr>
          <p:cNvPr id="23" name="49 Imagen">
            <a:extLst>
              <a:ext uri="{FF2B5EF4-FFF2-40B4-BE49-F238E27FC236}">
                <a16:creationId xmlns:a16="http://schemas.microsoft.com/office/drawing/2014/main" id="{720F2834-BC6A-407B-8A68-A41994158A11}"/>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58571" r="34702" b="4484"/>
          <a:stretch/>
        </p:blipFill>
        <p:spPr>
          <a:xfrm>
            <a:off x="5088540" y="2139775"/>
            <a:ext cx="3151535" cy="2167632"/>
          </a:xfrm>
          <a:prstGeom prst="rect">
            <a:avLst/>
          </a:prstGeom>
        </p:spPr>
      </p:pic>
      <p:pic>
        <p:nvPicPr>
          <p:cNvPr id="24" name="2 Imagen">
            <a:extLst>
              <a:ext uri="{FF2B5EF4-FFF2-40B4-BE49-F238E27FC236}">
                <a16:creationId xmlns:a16="http://schemas.microsoft.com/office/drawing/2014/main" id="{457C8ED1-B51A-4349-94E5-F82B82C4ECF1}"/>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114260" y="2349483"/>
            <a:ext cx="1431427" cy="1429486"/>
          </a:xfrm>
          <a:prstGeom prst="rect">
            <a:avLst/>
          </a:prstGeom>
        </p:spPr>
      </p:pic>
      <p:sp>
        <p:nvSpPr>
          <p:cNvPr id="26" name="CuadroTexto 25">
            <a:extLst>
              <a:ext uri="{FF2B5EF4-FFF2-40B4-BE49-F238E27FC236}">
                <a16:creationId xmlns:a16="http://schemas.microsoft.com/office/drawing/2014/main" id="{7476FF77-E75A-4B57-8F0F-BBCD7488929C}"/>
              </a:ext>
            </a:extLst>
          </p:cNvPr>
          <p:cNvSpPr txBox="1"/>
          <p:nvPr/>
        </p:nvSpPr>
        <p:spPr>
          <a:xfrm>
            <a:off x="4267161" y="2729990"/>
            <a:ext cx="1125629" cy="584775"/>
          </a:xfrm>
          <a:prstGeom prst="rect">
            <a:avLst/>
          </a:prstGeom>
          <a:noFill/>
        </p:spPr>
        <p:txBody>
          <a:bodyPr wrap="none" rtlCol="0">
            <a:spAutoFit/>
          </a:bodyPr>
          <a:lstStyle/>
          <a:p>
            <a:pPr algn="ctr"/>
            <a:r>
              <a:rPr lang="es-CO" sz="1600" b="1" dirty="0">
                <a:solidFill>
                  <a:schemeClr val="tx1">
                    <a:lumMod val="65000"/>
                    <a:lumOff val="35000"/>
                  </a:schemeClr>
                </a:solidFill>
                <a:latin typeface="+mn-lt"/>
              </a:rPr>
              <a:t>Prestador </a:t>
            </a:r>
          </a:p>
          <a:p>
            <a:pPr algn="ctr"/>
            <a:r>
              <a:rPr lang="es-CO" sz="1600" b="1" dirty="0">
                <a:solidFill>
                  <a:schemeClr val="tx1">
                    <a:lumMod val="65000"/>
                    <a:lumOff val="35000"/>
                  </a:schemeClr>
                </a:solidFill>
                <a:latin typeface="+mn-lt"/>
              </a:rPr>
              <a:t>Primario  </a:t>
            </a:r>
          </a:p>
        </p:txBody>
      </p:sp>
      <p:pic>
        <p:nvPicPr>
          <p:cNvPr id="27" name="49 Imagen">
            <a:extLst>
              <a:ext uri="{FF2B5EF4-FFF2-40B4-BE49-F238E27FC236}">
                <a16:creationId xmlns:a16="http://schemas.microsoft.com/office/drawing/2014/main" id="{0D1EECE9-4413-43D5-93CD-37667E0B1D19}"/>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58571" r="34702" b="4484"/>
          <a:stretch/>
        </p:blipFill>
        <p:spPr>
          <a:xfrm>
            <a:off x="9185552" y="2096036"/>
            <a:ext cx="3151535" cy="2167632"/>
          </a:xfrm>
          <a:prstGeom prst="rect">
            <a:avLst/>
          </a:prstGeom>
        </p:spPr>
      </p:pic>
      <p:pic>
        <p:nvPicPr>
          <p:cNvPr id="28" name="2 Imagen">
            <a:extLst>
              <a:ext uri="{FF2B5EF4-FFF2-40B4-BE49-F238E27FC236}">
                <a16:creationId xmlns:a16="http://schemas.microsoft.com/office/drawing/2014/main" id="{31B95E7F-F1BB-44C6-83BB-494DE11642E5}"/>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8106482" y="2196753"/>
            <a:ext cx="1431427" cy="1429486"/>
          </a:xfrm>
          <a:prstGeom prst="rect">
            <a:avLst/>
          </a:prstGeom>
        </p:spPr>
      </p:pic>
      <p:sp>
        <p:nvSpPr>
          <p:cNvPr id="30" name="CuadroTexto 29">
            <a:extLst>
              <a:ext uri="{FF2B5EF4-FFF2-40B4-BE49-F238E27FC236}">
                <a16:creationId xmlns:a16="http://schemas.microsoft.com/office/drawing/2014/main" id="{20074C4A-B297-41B0-A131-CF210AE3CCF0}"/>
              </a:ext>
            </a:extLst>
          </p:cNvPr>
          <p:cNvSpPr txBox="1"/>
          <p:nvPr/>
        </p:nvSpPr>
        <p:spPr>
          <a:xfrm>
            <a:off x="8060608" y="2577260"/>
            <a:ext cx="1523174" cy="523220"/>
          </a:xfrm>
          <a:prstGeom prst="rect">
            <a:avLst/>
          </a:prstGeom>
          <a:noFill/>
        </p:spPr>
        <p:txBody>
          <a:bodyPr wrap="none" rtlCol="0">
            <a:spAutoFit/>
          </a:bodyPr>
          <a:lstStyle/>
          <a:p>
            <a:pPr algn="ctr"/>
            <a:r>
              <a:rPr lang="es-CO" sz="1400" b="1" dirty="0">
                <a:solidFill>
                  <a:schemeClr val="tx1">
                    <a:lumMod val="65000"/>
                    <a:lumOff val="35000"/>
                  </a:schemeClr>
                </a:solidFill>
                <a:latin typeface="+mn-lt"/>
              </a:rPr>
              <a:t>Prestador</a:t>
            </a:r>
          </a:p>
          <a:p>
            <a:pPr algn="ctr"/>
            <a:r>
              <a:rPr lang="es-CO" sz="1400" b="1" dirty="0">
                <a:solidFill>
                  <a:schemeClr val="tx1">
                    <a:lumMod val="65000"/>
                    <a:lumOff val="35000"/>
                  </a:schemeClr>
                </a:solidFill>
                <a:latin typeface="+mn-lt"/>
              </a:rPr>
              <a:t>Complementario</a:t>
            </a:r>
          </a:p>
        </p:txBody>
      </p:sp>
      <p:sp>
        <p:nvSpPr>
          <p:cNvPr id="34" name="Flecha: a la derecha 4">
            <a:extLst>
              <a:ext uri="{FF2B5EF4-FFF2-40B4-BE49-F238E27FC236}">
                <a16:creationId xmlns:a16="http://schemas.microsoft.com/office/drawing/2014/main" id="{2EF81CD2-D207-4F8D-B360-2DDDF0768701}"/>
              </a:ext>
            </a:extLst>
          </p:cNvPr>
          <p:cNvSpPr txBox="1"/>
          <p:nvPr/>
        </p:nvSpPr>
        <p:spPr>
          <a:xfrm>
            <a:off x="5622065" y="2127442"/>
            <a:ext cx="2157663" cy="1886838"/>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5400" tIns="6350" rIns="12700" bIns="6350" numCol="1" spcCol="1270" anchor="ctr" anchorCtr="0">
            <a:noAutofit/>
          </a:bodyPr>
          <a:lstStyle/>
          <a:p>
            <a:pPr marL="57150" lvl="1" indent="-57150" algn="l" defTabSz="444500">
              <a:lnSpc>
                <a:spcPct val="90000"/>
              </a:lnSpc>
              <a:spcBef>
                <a:spcPct val="0"/>
              </a:spcBef>
              <a:spcAft>
                <a:spcPct val="15000"/>
              </a:spcAft>
              <a:buChar char="•"/>
            </a:pPr>
            <a:r>
              <a:rPr lang="es-CO" sz="1200" kern="1200" dirty="0">
                <a:solidFill>
                  <a:schemeClr val="bg1"/>
                </a:solidFill>
                <a:latin typeface="Tw Cen MT" panose="020B0602020104020603" pitchFamily="34" charset="0"/>
              </a:rPr>
              <a:t>Diagnostico temprano </a:t>
            </a:r>
          </a:p>
          <a:p>
            <a:pPr marL="57150" lvl="1" indent="-57150" algn="l" defTabSz="444500">
              <a:lnSpc>
                <a:spcPct val="90000"/>
              </a:lnSpc>
              <a:spcBef>
                <a:spcPct val="0"/>
              </a:spcBef>
              <a:spcAft>
                <a:spcPct val="15000"/>
              </a:spcAft>
              <a:buChar char="•"/>
            </a:pPr>
            <a:r>
              <a:rPr lang="es-CO" sz="1200" kern="1200" dirty="0">
                <a:solidFill>
                  <a:schemeClr val="bg1"/>
                </a:solidFill>
                <a:latin typeface="Tw Cen MT" panose="020B0602020104020603" pitchFamily="34" charset="0"/>
              </a:rPr>
              <a:t>Tratamiento familias y pacientes de base de la pirámide</a:t>
            </a:r>
          </a:p>
          <a:p>
            <a:pPr marL="57150" lvl="1" indent="-57150" algn="l" defTabSz="444500">
              <a:lnSpc>
                <a:spcPct val="90000"/>
              </a:lnSpc>
              <a:spcBef>
                <a:spcPct val="0"/>
              </a:spcBef>
              <a:spcAft>
                <a:spcPct val="15000"/>
              </a:spcAft>
              <a:buChar char="•"/>
            </a:pPr>
            <a:r>
              <a:rPr lang="es-CO" sz="1200" kern="1200" dirty="0">
                <a:solidFill>
                  <a:schemeClr val="bg1"/>
                </a:solidFill>
                <a:latin typeface="Tw Cen MT" panose="020B0602020104020603" pitchFamily="34" charset="0"/>
              </a:rPr>
              <a:t>Educación</a:t>
            </a:r>
          </a:p>
          <a:p>
            <a:pPr marL="57150" lvl="1" indent="-57150" algn="l" defTabSz="444500">
              <a:lnSpc>
                <a:spcPct val="90000"/>
              </a:lnSpc>
              <a:spcBef>
                <a:spcPct val="0"/>
              </a:spcBef>
              <a:spcAft>
                <a:spcPct val="15000"/>
              </a:spcAft>
              <a:buChar char="•"/>
            </a:pPr>
            <a:r>
              <a:rPr lang="es-CO" sz="1200" kern="1200" dirty="0">
                <a:solidFill>
                  <a:schemeClr val="bg1"/>
                </a:solidFill>
                <a:latin typeface="Tw Cen MT" panose="020B0602020104020603" pitchFamily="34" charset="0"/>
              </a:rPr>
              <a:t>Seguimiento (programas, gestión clínica )</a:t>
            </a:r>
          </a:p>
          <a:p>
            <a:pPr marL="57150" lvl="1" indent="-57150" algn="l" defTabSz="444500">
              <a:lnSpc>
                <a:spcPct val="90000"/>
              </a:lnSpc>
              <a:spcBef>
                <a:spcPct val="0"/>
              </a:spcBef>
              <a:spcAft>
                <a:spcPct val="15000"/>
              </a:spcAft>
              <a:buChar char="•"/>
            </a:pPr>
            <a:r>
              <a:rPr lang="es-CO" sz="1200" kern="1200" dirty="0">
                <a:solidFill>
                  <a:schemeClr val="bg1"/>
                </a:solidFill>
                <a:latin typeface="Tw Cen MT" panose="020B0602020104020603" pitchFamily="34" charset="0"/>
              </a:rPr>
              <a:t>Referencia y contra referencia </a:t>
            </a:r>
          </a:p>
        </p:txBody>
      </p:sp>
      <p:sp>
        <p:nvSpPr>
          <p:cNvPr id="7" name="Rectángulo 6">
            <a:extLst>
              <a:ext uri="{FF2B5EF4-FFF2-40B4-BE49-F238E27FC236}">
                <a16:creationId xmlns:a16="http://schemas.microsoft.com/office/drawing/2014/main" id="{A27353CB-B6E1-4828-8221-CE806EFDB1D2}"/>
              </a:ext>
            </a:extLst>
          </p:cNvPr>
          <p:cNvSpPr/>
          <p:nvPr/>
        </p:nvSpPr>
        <p:spPr>
          <a:xfrm>
            <a:off x="9537909" y="2234278"/>
            <a:ext cx="3407397" cy="1477328"/>
          </a:xfrm>
          <a:prstGeom prst="rect">
            <a:avLst/>
          </a:prstGeom>
        </p:spPr>
        <p:txBody>
          <a:bodyPr wrap="square">
            <a:spAutoFit/>
          </a:bodyPr>
          <a:lstStyle/>
          <a:p>
            <a:pPr lvl="0"/>
            <a:r>
              <a:rPr lang="es-CO" dirty="0">
                <a:solidFill>
                  <a:schemeClr val="bg1"/>
                </a:solidFill>
                <a:latin typeface="+mn-lt"/>
              </a:rPr>
              <a:t>Gestión clínica </a:t>
            </a:r>
          </a:p>
          <a:p>
            <a:pPr lvl="0"/>
            <a:r>
              <a:rPr lang="es-CO" dirty="0">
                <a:solidFill>
                  <a:schemeClr val="bg1"/>
                </a:solidFill>
                <a:latin typeface="+mn-lt"/>
              </a:rPr>
              <a:t>Receptor telemedicina</a:t>
            </a:r>
          </a:p>
          <a:p>
            <a:pPr lvl="0"/>
            <a:r>
              <a:rPr lang="es-CO" dirty="0">
                <a:solidFill>
                  <a:schemeClr val="bg1"/>
                </a:solidFill>
                <a:latin typeface="+mn-lt"/>
              </a:rPr>
              <a:t>Prevención secundaria y </a:t>
            </a:r>
          </a:p>
          <a:p>
            <a:pPr lvl="0"/>
            <a:r>
              <a:rPr lang="es-CO" dirty="0">
                <a:solidFill>
                  <a:schemeClr val="bg1"/>
                </a:solidFill>
                <a:latin typeface="+mn-lt"/>
              </a:rPr>
              <a:t>terciaria</a:t>
            </a:r>
          </a:p>
          <a:p>
            <a:pPr lvl="0"/>
            <a:r>
              <a:rPr lang="es-CO" dirty="0">
                <a:solidFill>
                  <a:schemeClr val="bg1"/>
                </a:solidFill>
                <a:latin typeface="+mn-lt"/>
              </a:rPr>
              <a:t>Contra referencia  </a:t>
            </a:r>
          </a:p>
        </p:txBody>
      </p:sp>
      <p:pic>
        <p:nvPicPr>
          <p:cNvPr id="20" name="Imagen 19">
            <a:extLst>
              <a:ext uri="{FF2B5EF4-FFF2-40B4-BE49-F238E27FC236}">
                <a16:creationId xmlns:a16="http://schemas.microsoft.com/office/drawing/2014/main" id="{752A0170-5478-40A4-AA82-06EBC7DBE26F}"/>
              </a:ext>
            </a:extLst>
          </p:cNvPr>
          <p:cNvPicPr>
            <a:picLocks noChangeAspect="1"/>
          </p:cNvPicPr>
          <p:nvPr/>
        </p:nvPicPr>
        <p:blipFill rotWithShape="1">
          <a:blip r:embed="rId4"/>
          <a:srcRect b="8571"/>
          <a:stretch/>
        </p:blipFill>
        <p:spPr>
          <a:xfrm>
            <a:off x="10016197" y="79564"/>
            <a:ext cx="2114969" cy="595685"/>
          </a:xfrm>
          <a:prstGeom prst="rect">
            <a:avLst/>
          </a:prstGeom>
        </p:spPr>
      </p:pic>
      <p:sp>
        <p:nvSpPr>
          <p:cNvPr id="21" name="2 Rectángulo redondeado">
            <a:extLst>
              <a:ext uri="{FF2B5EF4-FFF2-40B4-BE49-F238E27FC236}">
                <a16:creationId xmlns:a16="http://schemas.microsoft.com/office/drawing/2014/main" id="{A3A3F6E1-F98A-49B3-A1EA-08AC756F42D5}"/>
              </a:ext>
            </a:extLst>
          </p:cNvPr>
          <p:cNvSpPr/>
          <p:nvPr/>
        </p:nvSpPr>
        <p:spPr>
          <a:xfrm>
            <a:off x="42523" y="58118"/>
            <a:ext cx="9973674" cy="1306448"/>
          </a:xfrm>
          <a:prstGeom prst="roundRect">
            <a:avLst>
              <a:gd name="adj" fmla="val 10000"/>
            </a:avLst>
          </a:prstGeom>
          <a:solidFill>
            <a:srgbClr val="003955"/>
          </a:solidFill>
          <a:ln w="174625" cmpd="thinThick">
            <a:noFill/>
          </a:ln>
        </p:spPr>
        <p:txBody>
          <a:bodyPr/>
          <a:lstStyle/>
          <a:p>
            <a:pPr algn="ctr">
              <a:lnSpc>
                <a:spcPct val="150000"/>
              </a:lnSpc>
            </a:pPr>
            <a:r>
              <a:rPr lang="es-CO" sz="3600" b="1" dirty="0">
                <a:solidFill>
                  <a:schemeClr val="bg1"/>
                </a:solidFill>
              </a:rPr>
              <a:t>Responsabilidad de los actores </a:t>
            </a:r>
          </a:p>
        </p:txBody>
      </p:sp>
      <p:grpSp>
        <p:nvGrpSpPr>
          <p:cNvPr id="2" name="Grupo 1">
            <a:extLst>
              <a:ext uri="{FF2B5EF4-FFF2-40B4-BE49-F238E27FC236}">
                <a16:creationId xmlns:a16="http://schemas.microsoft.com/office/drawing/2014/main" id="{60085C4E-981E-4A59-AF7D-8715A32A043D}"/>
              </a:ext>
            </a:extLst>
          </p:cNvPr>
          <p:cNvGrpSpPr/>
          <p:nvPr/>
        </p:nvGrpSpPr>
        <p:grpSpPr>
          <a:xfrm>
            <a:off x="2767817" y="4449774"/>
            <a:ext cx="6011887" cy="1284598"/>
            <a:chOff x="2767817" y="4449774"/>
            <a:chExt cx="6011887" cy="1284598"/>
          </a:xfrm>
        </p:grpSpPr>
        <p:sp>
          <p:nvSpPr>
            <p:cNvPr id="22" name="Rectángulo: esquinas redondeadas 21">
              <a:extLst>
                <a:ext uri="{FF2B5EF4-FFF2-40B4-BE49-F238E27FC236}">
                  <a16:creationId xmlns:a16="http://schemas.microsoft.com/office/drawing/2014/main" id="{68536DF6-860C-41B8-B2AF-F54B52F60448}"/>
                </a:ext>
              </a:extLst>
            </p:cNvPr>
            <p:cNvSpPr/>
            <p:nvPr/>
          </p:nvSpPr>
          <p:spPr>
            <a:xfrm>
              <a:off x="2767817" y="4449774"/>
              <a:ext cx="6011887" cy="1284598"/>
            </a:xfrm>
            <a:prstGeom prst="roundRect">
              <a:avLst/>
            </a:prstGeom>
            <a:solidFill>
              <a:srgbClr val="003955"/>
            </a:solidFill>
            <a:ln w="174625" cmpd="thinThick">
              <a:solidFill>
                <a:srgbClr val="82A5B4"/>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algn="ctr">
                <a:lnSpc>
                  <a:spcPct val="90000"/>
                </a:lnSpc>
                <a:spcAft>
                  <a:spcPts val="600"/>
                </a:spcAft>
              </a:pPr>
              <a:endParaRPr lang="es-CO" sz="3200" b="1">
                <a:solidFill>
                  <a:srgbClr val="FFFFFF"/>
                </a:solidFill>
                <a:latin typeface="+mj-lt"/>
                <a:ea typeface="+mj-ea"/>
                <a:cs typeface="+mj-cs"/>
              </a:endParaRPr>
            </a:p>
          </p:txBody>
        </p:sp>
        <p:sp>
          <p:nvSpPr>
            <p:cNvPr id="6" name="Rectángulo 5">
              <a:extLst>
                <a:ext uri="{FF2B5EF4-FFF2-40B4-BE49-F238E27FC236}">
                  <a16:creationId xmlns:a16="http://schemas.microsoft.com/office/drawing/2014/main" id="{872ED27D-9413-4531-BB9D-A24276E38D8E}"/>
                </a:ext>
              </a:extLst>
            </p:cNvPr>
            <p:cNvSpPr/>
            <p:nvPr/>
          </p:nvSpPr>
          <p:spPr>
            <a:xfrm>
              <a:off x="4006385" y="4840961"/>
              <a:ext cx="3534750" cy="461665"/>
            </a:xfrm>
            <a:prstGeom prst="rect">
              <a:avLst/>
            </a:prstGeom>
          </p:spPr>
          <p:txBody>
            <a:bodyPr wrap="none">
              <a:spAutoFit/>
            </a:bodyPr>
            <a:lstStyle/>
            <a:p>
              <a:pPr algn="ctr"/>
              <a:r>
                <a:rPr lang="es-CO" sz="2400" b="1" dirty="0">
                  <a:solidFill>
                    <a:schemeClr val="bg1"/>
                  </a:solidFill>
                </a:rPr>
                <a:t>Gestión de la información </a:t>
              </a:r>
            </a:p>
          </p:txBody>
        </p:sp>
      </p:grpSp>
    </p:spTree>
    <p:extLst>
      <p:ext uri="{BB962C8B-B14F-4D97-AF65-F5344CB8AC3E}">
        <p14:creationId xmlns:p14="http://schemas.microsoft.com/office/powerpoint/2010/main" val="22664698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p:cNvSpPr>
            <a:spLocks noGrp="1"/>
          </p:cNvSpPr>
          <p:nvPr>
            <p:ph type="sldNum" sz="quarter" idx="12"/>
          </p:nvPr>
        </p:nvSpPr>
        <p:spPr/>
        <p:txBody>
          <a:bodyPr/>
          <a:lstStyle/>
          <a:p>
            <a:fld id="{0D2A1E90-F379-44A4-A51C-58121435DCDA}" type="slidenum">
              <a:rPr lang="es-CO" smtClean="0"/>
              <a:pPr/>
              <a:t>28</a:t>
            </a:fld>
            <a:endParaRPr lang="es-CO" dirty="0"/>
          </a:p>
        </p:txBody>
      </p:sp>
      <p:pic>
        <p:nvPicPr>
          <p:cNvPr id="10" name="Imagen 7" descr="image004"/>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296421" y="2268110"/>
            <a:ext cx="2442879" cy="19557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Imagen 4" descr="image001"/>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2421072" y="2369710"/>
            <a:ext cx="2562569" cy="16698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Imagen 5" descr="image002"/>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266965" y="4346492"/>
            <a:ext cx="4113278" cy="18740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CuadroTexto 12"/>
          <p:cNvSpPr txBox="1"/>
          <p:nvPr/>
        </p:nvSpPr>
        <p:spPr>
          <a:xfrm>
            <a:off x="6426558" y="2268110"/>
            <a:ext cx="102791" cy="369332"/>
          </a:xfrm>
          <a:prstGeom prst="rect">
            <a:avLst/>
          </a:prstGeom>
          <a:noFill/>
        </p:spPr>
        <p:txBody>
          <a:bodyPr wrap="square" rtlCol="0">
            <a:spAutoFit/>
          </a:bodyPr>
          <a:lstStyle/>
          <a:p>
            <a:endParaRPr lang="es-CO" dirty="0"/>
          </a:p>
        </p:txBody>
      </p:sp>
      <p:sp>
        <p:nvSpPr>
          <p:cNvPr id="14" name="Marcador de contenido 3"/>
          <p:cNvSpPr txBox="1">
            <a:spLocks/>
          </p:cNvSpPr>
          <p:nvPr/>
        </p:nvSpPr>
        <p:spPr>
          <a:xfrm>
            <a:off x="5530939" y="1906417"/>
            <a:ext cx="5679584" cy="3659621"/>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Font typeface="Arial" panose="020B0604020202020204" pitchFamily="34" charset="0"/>
              <a:buNone/>
            </a:pPr>
            <a:r>
              <a:rPr lang="es-CO" sz="2000" dirty="0">
                <a:solidFill>
                  <a:schemeClr val="tx1">
                    <a:lumMod val="50000"/>
                    <a:lumOff val="50000"/>
                  </a:schemeClr>
                </a:solidFill>
              </a:rPr>
              <a:t>Implementación del modelo en cada Territorio de acuerdo con diagnostico poblacional y sus determinantes de riesgo </a:t>
            </a:r>
          </a:p>
          <a:p>
            <a:pPr marL="0" indent="0" algn="just">
              <a:buFont typeface="Arial" panose="020B0604020202020204" pitchFamily="34" charset="0"/>
              <a:buNone/>
            </a:pPr>
            <a:r>
              <a:rPr lang="es-CO" sz="2000" dirty="0">
                <a:solidFill>
                  <a:schemeClr val="tx1">
                    <a:lumMod val="50000"/>
                    <a:lumOff val="50000"/>
                  </a:schemeClr>
                </a:solidFill>
              </a:rPr>
              <a:t>Mediante plataformas de </a:t>
            </a:r>
            <a:r>
              <a:rPr lang="es-CO" sz="2000" b="1" dirty="0">
                <a:solidFill>
                  <a:srgbClr val="FF7037"/>
                </a:solidFill>
              </a:rPr>
              <a:t>Inteligencia Geográfica </a:t>
            </a:r>
            <a:r>
              <a:rPr lang="es-CO" sz="2000" dirty="0">
                <a:solidFill>
                  <a:schemeClr val="tx1">
                    <a:lumMod val="50000"/>
                    <a:lumOff val="50000"/>
                  </a:schemeClr>
                </a:solidFill>
              </a:rPr>
              <a:t>para georreferenciar toda la población en cada territorio relacionada con la red de prestadores y con la información de todos los determinantes epidemiológicos y demográficos en la coordenada de cada paciente para tomar decisiones.</a:t>
            </a:r>
          </a:p>
          <a:p>
            <a:pPr marL="0" indent="0" algn="just">
              <a:buFont typeface="Arial" panose="020B0604020202020204" pitchFamily="34" charset="0"/>
              <a:buNone/>
            </a:pPr>
            <a:endParaRPr lang="es-CO" sz="2000" dirty="0">
              <a:solidFill>
                <a:schemeClr val="tx1">
                  <a:lumMod val="50000"/>
                  <a:lumOff val="50000"/>
                </a:schemeClr>
              </a:solidFill>
            </a:endParaRPr>
          </a:p>
          <a:p>
            <a:pPr marL="0" indent="0" algn="just">
              <a:buFont typeface="Arial" panose="020B0604020202020204" pitchFamily="34" charset="0"/>
              <a:buNone/>
            </a:pPr>
            <a:endParaRPr lang="es-CO" sz="2000" dirty="0">
              <a:solidFill>
                <a:schemeClr val="tx1">
                  <a:lumMod val="50000"/>
                  <a:lumOff val="50000"/>
                </a:schemeClr>
              </a:solidFill>
            </a:endParaRPr>
          </a:p>
        </p:txBody>
      </p:sp>
      <p:cxnSp>
        <p:nvCxnSpPr>
          <p:cNvPr id="16" name="Conector recto de flecha 15"/>
          <p:cNvCxnSpPr/>
          <p:nvPr/>
        </p:nvCxnSpPr>
        <p:spPr>
          <a:xfrm flipH="1" flipV="1">
            <a:off x="2667523" y="4783623"/>
            <a:ext cx="2759978" cy="383173"/>
          </a:xfrm>
          <a:prstGeom prst="straightConnector1">
            <a:avLst/>
          </a:prstGeom>
          <a:ln w="57150">
            <a:solidFill>
              <a:srgbClr val="FF7037"/>
            </a:solidFill>
            <a:tailEnd type="triangle"/>
          </a:ln>
        </p:spPr>
        <p:style>
          <a:lnRef idx="1">
            <a:schemeClr val="accent1"/>
          </a:lnRef>
          <a:fillRef idx="0">
            <a:schemeClr val="accent1"/>
          </a:fillRef>
          <a:effectRef idx="0">
            <a:schemeClr val="accent1"/>
          </a:effectRef>
          <a:fontRef idx="minor">
            <a:schemeClr val="tx1"/>
          </a:fontRef>
        </p:style>
      </p:cxnSp>
      <p:sp>
        <p:nvSpPr>
          <p:cNvPr id="17" name="CuadroTexto 16"/>
          <p:cNvSpPr txBox="1"/>
          <p:nvPr/>
        </p:nvSpPr>
        <p:spPr>
          <a:xfrm>
            <a:off x="296421" y="6342753"/>
            <a:ext cx="3751091" cy="307777"/>
          </a:xfrm>
          <a:prstGeom prst="rect">
            <a:avLst/>
          </a:prstGeom>
          <a:noFill/>
        </p:spPr>
        <p:txBody>
          <a:bodyPr wrap="none" rtlCol="0">
            <a:spAutoFit/>
          </a:bodyPr>
          <a:lstStyle>
            <a:defPPr>
              <a:defRPr lang="es-CO"/>
            </a:defPPr>
            <a:lvl1pPr>
              <a:defRPr>
                <a:solidFill>
                  <a:schemeClr val="tx1">
                    <a:lumMod val="50000"/>
                    <a:lumOff val="50000"/>
                  </a:schemeClr>
                </a:solidFill>
              </a:defRPr>
            </a:lvl1pPr>
          </a:lstStyle>
          <a:p>
            <a:r>
              <a:rPr lang="es-CO" sz="1400" b="1" i="1" dirty="0">
                <a:solidFill>
                  <a:srgbClr val="82A5B4"/>
                </a:solidFill>
                <a:latin typeface="Tw Cen MT" panose="020B0602020104020603" pitchFamily="34" charset="0"/>
              </a:rPr>
              <a:t>Fuente:  Sistema Inteligencia geográfica Grupo Afín </a:t>
            </a:r>
          </a:p>
        </p:txBody>
      </p:sp>
      <p:sp>
        <p:nvSpPr>
          <p:cNvPr id="4" name="Rectángulo 3"/>
          <p:cNvSpPr/>
          <p:nvPr/>
        </p:nvSpPr>
        <p:spPr>
          <a:xfrm>
            <a:off x="5530939" y="4945531"/>
            <a:ext cx="5616263" cy="1015663"/>
          </a:xfrm>
          <a:prstGeom prst="rect">
            <a:avLst/>
          </a:prstGeom>
        </p:spPr>
        <p:txBody>
          <a:bodyPr wrap="square">
            <a:spAutoFit/>
          </a:bodyPr>
          <a:lstStyle/>
          <a:p>
            <a:pPr algn="just"/>
            <a:r>
              <a:rPr lang="es-CO" sz="2000" b="1" i="1" u="sng" dirty="0">
                <a:solidFill>
                  <a:srgbClr val="FF7037"/>
                </a:solidFill>
                <a:latin typeface="+mn-lt"/>
              </a:rPr>
              <a:t>Prioridad</a:t>
            </a:r>
            <a:r>
              <a:rPr lang="es-CO" sz="2000" b="1" i="1" dirty="0">
                <a:solidFill>
                  <a:srgbClr val="FF7037"/>
                </a:solidFill>
                <a:latin typeface="+mn-lt"/>
              </a:rPr>
              <a:t>: </a:t>
            </a:r>
            <a:r>
              <a:rPr lang="es-CO" sz="2000" dirty="0">
                <a:solidFill>
                  <a:schemeClr val="tx1">
                    <a:lumMod val="50000"/>
                    <a:lumOff val="50000"/>
                  </a:schemeClr>
                </a:solidFill>
                <a:latin typeface="+mn-lt"/>
              </a:rPr>
              <a:t>Tener en el radar los pacientes que se encuentran en la punta de la pirámide en cada territorio.</a:t>
            </a:r>
          </a:p>
        </p:txBody>
      </p:sp>
      <p:pic>
        <p:nvPicPr>
          <p:cNvPr id="15" name="Imagen 14">
            <a:extLst>
              <a:ext uri="{FF2B5EF4-FFF2-40B4-BE49-F238E27FC236}">
                <a16:creationId xmlns:a16="http://schemas.microsoft.com/office/drawing/2014/main" id="{271DA723-5367-4A18-B72B-206FA3FD57F4}"/>
              </a:ext>
            </a:extLst>
          </p:cNvPr>
          <p:cNvPicPr>
            <a:picLocks noChangeAspect="1"/>
          </p:cNvPicPr>
          <p:nvPr/>
        </p:nvPicPr>
        <p:blipFill rotWithShape="1">
          <a:blip r:embed="rId5"/>
          <a:srcRect b="8571"/>
          <a:stretch/>
        </p:blipFill>
        <p:spPr>
          <a:xfrm>
            <a:off x="10016197" y="79564"/>
            <a:ext cx="2114969" cy="595685"/>
          </a:xfrm>
          <a:prstGeom prst="rect">
            <a:avLst/>
          </a:prstGeom>
        </p:spPr>
      </p:pic>
      <p:sp>
        <p:nvSpPr>
          <p:cNvPr id="18" name="2 Rectángulo redondeado">
            <a:extLst>
              <a:ext uri="{FF2B5EF4-FFF2-40B4-BE49-F238E27FC236}">
                <a16:creationId xmlns:a16="http://schemas.microsoft.com/office/drawing/2014/main" id="{467F2D69-3F6A-4E92-9F92-50B5E1F3EECD}"/>
              </a:ext>
            </a:extLst>
          </p:cNvPr>
          <p:cNvSpPr/>
          <p:nvPr/>
        </p:nvSpPr>
        <p:spPr>
          <a:xfrm>
            <a:off x="0" y="58118"/>
            <a:ext cx="10016197" cy="1306448"/>
          </a:xfrm>
          <a:prstGeom prst="roundRect">
            <a:avLst>
              <a:gd name="adj" fmla="val 10000"/>
            </a:avLst>
          </a:prstGeom>
          <a:solidFill>
            <a:srgbClr val="003955"/>
          </a:solidFill>
          <a:ln w="174625" cmpd="thinThick">
            <a:noFill/>
          </a:ln>
        </p:spPr>
        <p:txBody>
          <a:bodyPr/>
          <a:lstStyle/>
          <a:p>
            <a:pPr lvl="0" algn="ctr" eaLnBrk="1" fontAlgn="auto" hangingPunct="1">
              <a:lnSpc>
                <a:spcPct val="150000"/>
              </a:lnSpc>
              <a:spcAft>
                <a:spcPts val="0"/>
              </a:spcAft>
              <a:defRPr/>
            </a:pPr>
            <a:r>
              <a:rPr lang="es-CO" sz="3600" b="1" dirty="0">
                <a:solidFill>
                  <a:schemeClr val="bg1"/>
                </a:solidFill>
                <a:latin typeface="Tw Cen MT"/>
              </a:rPr>
              <a:t>4. Delimitación Territorial del MIAS  </a:t>
            </a:r>
          </a:p>
        </p:txBody>
      </p:sp>
    </p:spTree>
    <p:extLst>
      <p:ext uri="{BB962C8B-B14F-4D97-AF65-F5344CB8AC3E}">
        <p14:creationId xmlns:p14="http://schemas.microsoft.com/office/powerpoint/2010/main" val="323784564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p:cNvSpPr>
            <a:spLocks noGrp="1"/>
          </p:cNvSpPr>
          <p:nvPr>
            <p:ph type="sldNum" sz="quarter" idx="12"/>
          </p:nvPr>
        </p:nvSpPr>
        <p:spPr>
          <a:xfrm>
            <a:off x="8610600" y="6338986"/>
            <a:ext cx="2743200" cy="365125"/>
          </a:xfrm>
        </p:spPr>
        <p:txBody>
          <a:bodyPr/>
          <a:lstStyle/>
          <a:p>
            <a:fld id="{0D2A1E90-F379-44A4-A51C-58121435DCDA}" type="slidenum">
              <a:rPr lang="es-CO" smtClean="0"/>
              <a:pPr/>
              <a:t>29</a:t>
            </a:fld>
            <a:endParaRPr lang="es-CO"/>
          </a:p>
        </p:txBody>
      </p:sp>
      <p:sp>
        <p:nvSpPr>
          <p:cNvPr id="8" name="CuadroTexto 7"/>
          <p:cNvSpPr txBox="1"/>
          <p:nvPr/>
        </p:nvSpPr>
        <p:spPr>
          <a:xfrm>
            <a:off x="99126" y="6550223"/>
            <a:ext cx="2929007" cy="307777"/>
          </a:xfrm>
          <a:prstGeom prst="rect">
            <a:avLst/>
          </a:prstGeom>
          <a:noFill/>
        </p:spPr>
        <p:txBody>
          <a:bodyPr wrap="none" rtlCol="0">
            <a:spAutoFit/>
          </a:bodyPr>
          <a:lstStyle>
            <a:defPPr>
              <a:defRPr lang="es-CO"/>
            </a:defPPr>
            <a:lvl1pPr>
              <a:defRPr sz="1400" b="1" i="1">
                <a:solidFill>
                  <a:schemeClr val="accent1">
                    <a:lumMod val="75000"/>
                  </a:schemeClr>
                </a:solidFill>
              </a:defRPr>
            </a:lvl1pPr>
          </a:lstStyle>
          <a:p>
            <a:r>
              <a:rPr lang="es-CO" dirty="0">
                <a:solidFill>
                  <a:srgbClr val="82A5B4"/>
                </a:solidFill>
                <a:latin typeface="Tw Cen MT" panose="020B0602020104020603" pitchFamily="34" charset="0"/>
              </a:rPr>
              <a:t>Fuente: Ministerio Salud Colombia 2016</a:t>
            </a:r>
          </a:p>
        </p:txBody>
      </p:sp>
      <p:sp>
        <p:nvSpPr>
          <p:cNvPr id="13" name="Título 8">
            <a:extLst>
              <a:ext uri="{FF2B5EF4-FFF2-40B4-BE49-F238E27FC236}">
                <a16:creationId xmlns:a16="http://schemas.microsoft.com/office/drawing/2014/main" id="{1259F165-1AB8-4CAA-828C-AB778348B093}"/>
              </a:ext>
            </a:extLst>
          </p:cNvPr>
          <p:cNvSpPr txBox="1">
            <a:spLocks/>
          </p:cNvSpPr>
          <p:nvPr/>
        </p:nvSpPr>
        <p:spPr>
          <a:xfrm>
            <a:off x="2141054" y="3002283"/>
            <a:ext cx="8253122" cy="2044005"/>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s-CO" sz="2400" b="1" i="1" dirty="0">
              <a:solidFill>
                <a:schemeClr val="bg1"/>
              </a:solidFill>
            </a:endParaRPr>
          </a:p>
        </p:txBody>
      </p:sp>
      <p:pic>
        <p:nvPicPr>
          <p:cNvPr id="11" name="Imagen 10">
            <a:extLst>
              <a:ext uri="{FF2B5EF4-FFF2-40B4-BE49-F238E27FC236}">
                <a16:creationId xmlns:a16="http://schemas.microsoft.com/office/drawing/2014/main" id="{4EBB641B-37C4-4ED5-BA68-19915786BF8E}"/>
              </a:ext>
            </a:extLst>
          </p:cNvPr>
          <p:cNvPicPr>
            <a:picLocks noChangeAspect="1"/>
          </p:cNvPicPr>
          <p:nvPr/>
        </p:nvPicPr>
        <p:blipFill rotWithShape="1">
          <a:blip r:embed="rId2"/>
          <a:srcRect b="8571"/>
          <a:stretch/>
        </p:blipFill>
        <p:spPr>
          <a:xfrm>
            <a:off x="10016197" y="79564"/>
            <a:ext cx="2114969" cy="595685"/>
          </a:xfrm>
          <a:prstGeom prst="rect">
            <a:avLst/>
          </a:prstGeom>
        </p:spPr>
      </p:pic>
      <p:sp>
        <p:nvSpPr>
          <p:cNvPr id="14" name="2 Rectángulo redondeado">
            <a:extLst>
              <a:ext uri="{FF2B5EF4-FFF2-40B4-BE49-F238E27FC236}">
                <a16:creationId xmlns:a16="http://schemas.microsoft.com/office/drawing/2014/main" id="{8EF3D5D8-1D6D-449C-A657-CADBC79AB55F}"/>
              </a:ext>
            </a:extLst>
          </p:cNvPr>
          <p:cNvSpPr/>
          <p:nvPr/>
        </p:nvSpPr>
        <p:spPr>
          <a:xfrm>
            <a:off x="99126" y="58118"/>
            <a:ext cx="9917071" cy="1306448"/>
          </a:xfrm>
          <a:prstGeom prst="roundRect">
            <a:avLst>
              <a:gd name="adj" fmla="val 10000"/>
            </a:avLst>
          </a:prstGeom>
          <a:solidFill>
            <a:srgbClr val="003955"/>
          </a:solidFill>
          <a:ln w="174625" cmpd="thinThick">
            <a:noFill/>
          </a:ln>
        </p:spPr>
        <p:txBody>
          <a:bodyPr/>
          <a:lstStyle/>
          <a:p>
            <a:pPr algn="ctr">
              <a:defRPr/>
            </a:pPr>
            <a:r>
              <a:rPr lang="es-CO" sz="3200" b="1" dirty="0">
                <a:solidFill>
                  <a:schemeClr val="bg1"/>
                </a:solidFill>
                <a:latin typeface="Tw Cen MT"/>
              </a:rPr>
              <a:t>5. Redes integrales de prestación de servicios de Salud   RIPSS</a:t>
            </a:r>
          </a:p>
        </p:txBody>
      </p:sp>
      <p:sp>
        <p:nvSpPr>
          <p:cNvPr id="15" name="Rectángulo: esquinas redondeadas 14">
            <a:extLst>
              <a:ext uri="{FF2B5EF4-FFF2-40B4-BE49-F238E27FC236}">
                <a16:creationId xmlns:a16="http://schemas.microsoft.com/office/drawing/2014/main" id="{45EA23F4-4A34-47E6-AA47-4ECC0B29CC77}"/>
              </a:ext>
            </a:extLst>
          </p:cNvPr>
          <p:cNvSpPr/>
          <p:nvPr/>
        </p:nvSpPr>
        <p:spPr>
          <a:xfrm>
            <a:off x="1767841" y="2504175"/>
            <a:ext cx="8965808" cy="2841548"/>
          </a:xfrm>
          <a:prstGeom prst="roundRect">
            <a:avLst/>
          </a:prstGeom>
          <a:solidFill>
            <a:srgbClr val="003955"/>
          </a:solidFill>
          <a:ln w="174625" cmpd="thinThick">
            <a:solidFill>
              <a:srgbClr val="82A5B4"/>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lnSpcReduction="10000"/>
          </a:bodyPr>
          <a:lstStyle/>
          <a:p>
            <a:pPr algn="ctr">
              <a:lnSpc>
                <a:spcPct val="90000"/>
              </a:lnSpc>
              <a:spcAft>
                <a:spcPts val="600"/>
              </a:spcAft>
            </a:pPr>
            <a:r>
              <a:rPr lang="es-CO" sz="3200" i="1" dirty="0">
                <a:solidFill>
                  <a:schemeClr val="bg1"/>
                </a:solidFill>
              </a:rPr>
              <a:t>“Conjunto articulado de prestadores de servicios de salud que conforman una organización funcional con un componente primario y  componentes complementarios con el fin de garantizar el acceso, la atención oportuna, continua, integral y resolutiva a la población” </a:t>
            </a:r>
          </a:p>
        </p:txBody>
      </p:sp>
    </p:spTree>
    <p:extLst>
      <p:ext uri="{BB962C8B-B14F-4D97-AF65-F5344CB8AC3E}">
        <p14:creationId xmlns:p14="http://schemas.microsoft.com/office/powerpoint/2010/main" val="16037320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esquinas redondeadas 1">
            <a:extLst>
              <a:ext uri="{FF2B5EF4-FFF2-40B4-BE49-F238E27FC236}">
                <a16:creationId xmlns:a16="http://schemas.microsoft.com/office/drawing/2014/main" id="{9491151E-6A5D-4580-89B3-CA100EFF700A}"/>
              </a:ext>
            </a:extLst>
          </p:cNvPr>
          <p:cNvSpPr/>
          <p:nvPr/>
        </p:nvSpPr>
        <p:spPr>
          <a:xfrm>
            <a:off x="3512236" y="2437227"/>
            <a:ext cx="7399606" cy="1983545"/>
          </a:xfrm>
          <a:prstGeom prst="roundRect">
            <a:avLst/>
          </a:prstGeom>
          <a:solidFill>
            <a:srgbClr val="003955"/>
          </a:solidFill>
          <a:ln w="174625" cmpd="thinThick">
            <a:solidFill>
              <a:srgbClr val="82A5B4"/>
            </a:solidFill>
          </a:ln>
        </p:spPr>
        <p:txBody>
          <a:bodyPr vert="horz" lIns="91440" tIns="45720" rIns="91440" bIns="45720" rtlCol="0" anchor="ctr">
            <a:normAutofit/>
          </a:bodyPr>
          <a:lstStyle/>
          <a:p>
            <a:pPr algn="ctr">
              <a:lnSpc>
                <a:spcPct val="90000"/>
              </a:lnSpc>
              <a:spcAft>
                <a:spcPts val="600"/>
              </a:spcAft>
            </a:pPr>
            <a:endParaRPr lang="es-CO" sz="3200" b="1">
              <a:solidFill>
                <a:srgbClr val="FFFFFF"/>
              </a:solidFill>
              <a:latin typeface="+mj-lt"/>
              <a:ea typeface="+mj-ea"/>
              <a:cs typeface="+mj-cs"/>
            </a:endParaRPr>
          </a:p>
        </p:txBody>
      </p:sp>
      <p:sp>
        <p:nvSpPr>
          <p:cNvPr id="5" name="CuadroTexto 5">
            <a:extLst>
              <a:ext uri="{FF2B5EF4-FFF2-40B4-BE49-F238E27FC236}">
                <a16:creationId xmlns:a16="http://schemas.microsoft.com/office/drawing/2014/main" id="{ADE0227F-577D-4494-B43D-87A1AA77323B}"/>
              </a:ext>
            </a:extLst>
          </p:cNvPr>
          <p:cNvSpPr txBox="1"/>
          <p:nvPr/>
        </p:nvSpPr>
        <p:spPr>
          <a:xfrm>
            <a:off x="1280158" y="2031967"/>
            <a:ext cx="2752354" cy="2709275"/>
          </a:xfrm>
          <a:prstGeom prst="ellipse">
            <a:avLst/>
          </a:prstGeom>
          <a:solidFill>
            <a:srgbClr val="003955"/>
          </a:solidFill>
          <a:ln w="174625" cmpd="thinThick">
            <a:solidFill>
              <a:srgbClr val="82A5B4"/>
            </a:solidFill>
          </a:ln>
        </p:spPr>
        <p:txBody>
          <a:bodyPr vert="horz" lIns="91440" tIns="45720" rIns="91440" bIns="45720" rtlCol="0" anchor="ctr">
            <a:normAutofit fontScale="92500" lnSpcReduction="10000"/>
          </a:bodyPr>
          <a:lstStyle/>
          <a:p>
            <a:pPr algn="ctr">
              <a:lnSpc>
                <a:spcPct val="90000"/>
              </a:lnSpc>
              <a:spcBef>
                <a:spcPct val="0"/>
              </a:spcBef>
              <a:spcAft>
                <a:spcPts val="600"/>
              </a:spcAft>
            </a:pPr>
            <a:endParaRPr lang="es-CO" sz="3200" b="1" kern="1200" dirty="0">
              <a:solidFill>
                <a:srgbClr val="FFFFFF"/>
              </a:solidFill>
              <a:latin typeface="+mj-lt"/>
              <a:ea typeface="+mj-ea"/>
              <a:cs typeface="+mj-cs"/>
            </a:endParaRPr>
          </a:p>
          <a:p>
            <a:pPr algn="ctr">
              <a:lnSpc>
                <a:spcPct val="90000"/>
              </a:lnSpc>
              <a:spcBef>
                <a:spcPct val="0"/>
              </a:spcBef>
              <a:spcAft>
                <a:spcPts val="600"/>
              </a:spcAft>
            </a:pPr>
            <a:endParaRPr lang="es-CO" sz="3200" b="1" kern="1200" dirty="0">
              <a:solidFill>
                <a:srgbClr val="FFFFFF"/>
              </a:solidFill>
              <a:latin typeface="+mj-lt"/>
              <a:ea typeface="+mj-ea"/>
              <a:cs typeface="+mj-cs"/>
            </a:endParaRPr>
          </a:p>
          <a:p>
            <a:pPr algn="ctr">
              <a:lnSpc>
                <a:spcPct val="90000"/>
              </a:lnSpc>
              <a:spcBef>
                <a:spcPct val="0"/>
              </a:spcBef>
              <a:spcAft>
                <a:spcPts val="600"/>
              </a:spcAft>
            </a:pPr>
            <a:endParaRPr lang="es-CO" sz="3200" b="1" kern="1200" dirty="0">
              <a:solidFill>
                <a:srgbClr val="FFFFFF"/>
              </a:solidFill>
              <a:latin typeface="+mj-lt"/>
              <a:ea typeface="+mj-ea"/>
              <a:cs typeface="+mj-cs"/>
            </a:endParaRPr>
          </a:p>
          <a:p>
            <a:pPr algn="ctr">
              <a:lnSpc>
                <a:spcPct val="90000"/>
              </a:lnSpc>
              <a:spcBef>
                <a:spcPct val="0"/>
              </a:spcBef>
              <a:spcAft>
                <a:spcPts val="600"/>
              </a:spcAft>
            </a:pPr>
            <a:r>
              <a:rPr lang="es-CO" sz="3200" b="1" kern="1200" dirty="0">
                <a:solidFill>
                  <a:srgbClr val="FFFFFF"/>
                </a:solidFill>
                <a:latin typeface="+mj-lt"/>
                <a:ea typeface="+mj-ea"/>
                <a:cs typeface="+mj-cs"/>
              </a:rPr>
              <a:t>Objetivo</a:t>
            </a:r>
          </a:p>
          <a:p>
            <a:pPr algn="ctr">
              <a:lnSpc>
                <a:spcPct val="90000"/>
              </a:lnSpc>
              <a:spcBef>
                <a:spcPct val="0"/>
              </a:spcBef>
              <a:spcAft>
                <a:spcPts val="600"/>
              </a:spcAft>
            </a:pPr>
            <a:endParaRPr lang="es-CO" sz="3200" b="1" kern="1200" dirty="0">
              <a:solidFill>
                <a:srgbClr val="FFFFFF"/>
              </a:solidFill>
              <a:latin typeface="+mj-lt"/>
              <a:ea typeface="+mj-ea"/>
              <a:cs typeface="+mj-cs"/>
            </a:endParaRPr>
          </a:p>
          <a:p>
            <a:pPr algn="ctr">
              <a:lnSpc>
                <a:spcPct val="90000"/>
              </a:lnSpc>
              <a:spcBef>
                <a:spcPct val="0"/>
              </a:spcBef>
              <a:spcAft>
                <a:spcPts val="600"/>
              </a:spcAft>
            </a:pPr>
            <a:endParaRPr lang="es-CO" sz="3200" b="1" kern="1200" dirty="0">
              <a:solidFill>
                <a:srgbClr val="FFFFFF"/>
              </a:solidFill>
              <a:latin typeface="+mj-lt"/>
              <a:ea typeface="+mj-ea"/>
              <a:cs typeface="+mj-cs"/>
            </a:endParaRPr>
          </a:p>
          <a:p>
            <a:pPr algn="ctr">
              <a:lnSpc>
                <a:spcPct val="90000"/>
              </a:lnSpc>
              <a:spcBef>
                <a:spcPct val="0"/>
              </a:spcBef>
              <a:spcAft>
                <a:spcPts val="600"/>
              </a:spcAft>
            </a:pPr>
            <a:endParaRPr lang="es-CO" sz="3200" b="1" kern="1200" dirty="0">
              <a:solidFill>
                <a:srgbClr val="FFFFFF"/>
              </a:solidFill>
              <a:latin typeface="+mj-lt"/>
              <a:ea typeface="+mj-ea"/>
              <a:cs typeface="+mj-cs"/>
            </a:endParaRPr>
          </a:p>
        </p:txBody>
      </p:sp>
      <p:sp>
        <p:nvSpPr>
          <p:cNvPr id="6" name="Rectángulo 5">
            <a:extLst>
              <a:ext uri="{FF2B5EF4-FFF2-40B4-BE49-F238E27FC236}">
                <a16:creationId xmlns:a16="http://schemas.microsoft.com/office/drawing/2014/main" id="{BA289D42-B2C3-4C37-B550-3C87AAC746C5}"/>
              </a:ext>
            </a:extLst>
          </p:cNvPr>
          <p:cNvSpPr/>
          <p:nvPr/>
        </p:nvSpPr>
        <p:spPr>
          <a:xfrm>
            <a:off x="4164039" y="3062110"/>
            <a:ext cx="6096000" cy="1166473"/>
          </a:xfrm>
          <a:prstGeom prst="rect">
            <a:avLst/>
          </a:prstGeom>
        </p:spPr>
        <p:txBody>
          <a:bodyPr>
            <a:spAutoFit/>
          </a:bodyPr>
          <a:lstStyle/>
          <a:p>
            <a:pPr algn="ctr">
              <a:lnSpc>
                <a:spcPct val="90000"/>
              </a:lnSpc>
              <a:spcBef>
                <a:spcPct val="0"/>
              </a:spcBef>
              <a:spcAft>
                <a:spcPts val="600"/>
              </a:spcAft>
            </a:pPr>
            <a:r>
              <a:rPr lang="es-CO" sz="2400" b="1" dirty="0">
                <a:solidFill>
                  <a:srgbClr val="FFFFFF"/>
                </a:solidFill>
              </a:rPr>
              <a:t>Gestión de Riesgo en Osteoporosis, mas allá de la gestión de la enfermedad. </a:t>
            </a:r>
          </a:p>
          <a:p>
            <a:pPr algn="ctr">
              <a:lnSpc>
                <a:spcPct val="90000"/>
              </a:lnSpc>
              <a:spcBef>
                <a:spcPct val="0"/>
              </a:spcBef>
              <a:spcAft>
                <a:spcPts val="600"/>
              </a:spcAft>
            </a:pPr>
            <a:endParaRPr lang="es-CO" sz="2400" b="1" dirty="0">
              <a:solidFill>
                <a:srgbClr val="FFFFFF"/>
              </a:solidFill>
            </a:endParaRPr>
          </a:p>
        </p:txBody>
      </p:sp>
    </p:spTree>
    <p:extLst>
      <p:ext uri="{BB962C8B-B14F-4D97-AF65-F5344CB8AC3E}">
        <p14:creationId xmlns:p14="http://schemas.microsoft.com/office/powerpoint/2010/main" val="592955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outVertic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p:cNvSpPr>
            <a:spLocks noGrp="1"/>
          </p:cNvSpPr>
          <p:nvPr>
            <p:ph type="sldNum" sz="quarter" idx="12"/>
          </p:nvPr>
        </p:nvSpPr>
        <p:spPr/>
        <p:txBody>
          <a:bodyPr/>
          <a:lstStyle/>
          <a:p>
            <a:fld id="{0D2A1E90-F379-44A4-A51C-58121435DCDA}" type="slidenum">
              <a:rPr lang="es-CO" smtClean="0"/>
              <a:pPr/>
              <a:t>30</a:t>
            </a:fld>
            <a:endParaRPr lang="es-CO"/>
          </a:p>
        </p:txBody>
      </p:sp>
      <p:graphicFrame>
        <p:nvGraphicFramePr>
          <p:cNvPr id="2" name="Diagrama 1"/>
          <p:cNvGraphicFramePr/>
          <p:nvPr>
            <p:extLst>
              <p:ext uri="{D42A27DB-BD31-4B8C-83A1-F6EECF244321}">
                <p14:modId xmlns:p14="http://schemas.microsoft.com/office/powerpoint/2010/main" val="2114810253"/>
              </p:ext>
            </p:extLst>
          </p:nvPr>
        </p:nvGraphicFramePr>
        <p:xfrm>
          <a:off x="1704898" y="1544638"/>
          <a:ext cx="8592653" cy="504563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8" name="Imagen 7">
            <a:extLst>
              <a:ext uri="{FF2B5EF4-FFF2-40B4-BE49-F238E27FC236}">
                <a16:creationId xmlns:a16="http://schemas.microsoft.com/office/drawing/2014/main" id="{D31948D9-F7EC-4448-B828-75A9988855E2}"/>
              </a:ext>
            </a:extLst>
          </p:cNvPr>
          <p:cNvPicPr>
            <a:picLocks noChangeAspect="1"/>
          </p:cNvPicPr>
          <p:nvPr/>
        </p:nvPicPr>
        <p:blipFill rotWithShape="1">
          <a:blip r:embed="rId7"/>
          <a:srcRect b="8571"/>
          <a:stretch/>
        </p:blipFill>
        <p:spPr>
          <a:xfrm>
            <a:off x="10016197" y="79564"/>
            <a:ext cx="2114969" cy="595685"/>
          </a:xfrm>
          <a:prstGeom prst="rect">
            <a:avLst/>
          </a:prstGeom>
        </p:spPr>
      </p:pic>
      <p:sp>
        <p:nvSpPr>
          <p:cNvPr id="9" name="2 Rectángulo redondeado">
            <a:extLst>
              <a:ext uri="{FF2B5EF4-FFF2-40B4-BE49-F238E27FC236}">
                <a16:creationId xmlns:a16="http://schemas.microsoft.com/office/drawing/2014/main" id="{DB9CF049-A0BF-49BC-BE91-E62E42CF213A}"/>
              </a:ext>
            </a:extLst>
          </p:cNvPr>
          <p:cNvSpPr/>
          <p:nvPr/>
        </p:nvSpPr>
        <p:spPr>
          <a:xfrm>
            <a:off x="96982" y="16554"/>
            <a:ext cx="9919215" cy="1306448"/>
          </a:xfrm>
          <a:prstGeom prst="roundRect">
            <a:avLst>
              <a:gd name="adj" fmla="val 10000"/>
            </a:avLst>
          </a:prstGeom>
          <a:solidFill>
            <a:srgbClr val="003955"/>
          </a:solidFill>
          <a:ln w="174625" cmpd="thinThick">
            <a:noFill/>
          </a:ln>
        </p:spPr>
        <p:txBody>
          <a:bodyPr/>
          <a:lstStyle/>
          <a:p>
            <a:pPr algn="ctr">
              <a:lnSpc>
                <a:spcPct val="150000"/>
              </a:lnSpc>
              <a:defRPr/>
            </a:pPr>
            <a:r>
              <a:rPr lang="es-CO" sz="3200" b="1" dirty="0">
                <a:solidFill>
                  <a:schemeClr val="bg1"/>
                </a:solidFill>
                <a:latin typeface="Tw Cen MT"/>
              </a:rPr>
              <a:t>5. Redes integrales de prestación de servicios de Salud</a:t>
            </a:r>
          </a:p>
        </p:txBody>
      </p:sp>
    </p:spTree>
    <p:extLst>
      <p:ext uri="{BB962C8B-B14F-4D97-AF65-F5344CB8AC3E}">
        <p14:creationId xmlns:p14="http://schemas.microsoft.com/office/powerpoint/2010/main" val="37413609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uadroTexto 10"/>
          <p:cNvSpPr txBox="1"/>
          <p:nvPr/>
        </p:nvSpPr>
        <p:spPr>
          <a:xfrm>
            <a:off x="306631" y="6415241"/>
            <a:ext cx="1714059" cy="307777"/>
          </a:xfrm>
          <a:prstGeom prst="rect">
            <a:avLst/>
          </a:prstGeom>
          <a:noFill/>
        </p:spPr>
        <p:txBody>
          <a:bodyPr wrap="none" rtlCol="0">
            <a:spAutoFit/>
          </a:bodyPr>
          <a:lstStyle/>
          <a:p>
            <a:r>
              <a:rPr lang="es-CO" sz="1400" b="1" i="1" dirty="0">
                <a:solidFill>
                  <a:schemeClr val="accent1">
                    <a:lumMod val="75000"/>
                  </a:schemeClr>
                </a:solidFill>
                <a:latin typeface="Tw Cen MT" panose="020B0602020104020603" pitchFamily="34" charset="0"/>
              </a:rPr>
              <a:t>Fuente: Diseño propio </a:t>
            </a:r>
          </a:p>
        </p:txBody>
      </p:sp>
      <p:grpSp>
        <p:nvGrpSpPr>
          <p:cNvPr id="20" name="Grupo 19"/>
          <p:cNvGrpSpPr/>
          <p:nvPr/>
        </p:nvGrpSpPr>
        <p:grpSpPr>
          <a:xfrm>
            <a:off x="3869872" y="1975358"/>
            <a:ext cx="4452257" cy="4452257"/>
            <a:chOff x="3796099" y="1975358"/>
            <a:chExt cx="4452257" cy="4452257"/>
          </a:xfrm>
        </p:grpSpPr>
        <p:sp>
          <p:nvSpPr>
            <p:cNvPr id="5" name="Elipse 4"/>
            <p:cNvSpPr/>
            <p:nvPr/>
          </p:nvSpPr>
          <p:spPr>
            <a:xfrm>
              <a:off x="4687789" y="2867048"/>
              <a:ext cx="2668876" cy="2668876"/>
            </a:xfrm>
            <a:prstGeom prst="ellipse">
              <a:avLst/>
            </a:prstGeom>
            <a:noFill/>
            <a:ln w="38100">
              <a:solidFill>
                <a:srgbClr val="FF70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000" dirty="0">
                  <a:solidFill>
                    <a:srgbClr val="016C6F"/>
                  </a:solidFill>
                </a:rPr>
                <a:t>Mejoramiento de la capacidad técnica en todos los Niveles.</a:t>
              </a:r>
            </a:p>
          </p:txBody>
        </p:sp>
        <p:sp>
          <p:nvSpPr>
            <p:cNvPr id="19" name="Elipse 18"/>
            <p:cNvSpPr/>
            <p:nvPr/>
          </p:nvSpPr>
          <p:spPr>
            <a:xfrm>
              <a:off x="3796099" y="1975358"/>
              <a:ext cx="4452257" cy="4452257"/>
            </a:xfrm>
            <a:prstGeom prst="ellipse">
              <a:avLst/>
            </a:prstGeom>
            <a:noFill/>
            <a:ln w="28575">
              <a:solidFill>
                <a:srgbClr val="FF70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2300"/>
            </a:p>
          </p:txBody>
        </p:sp>
      </p:grpSp>
      <p:sp>
        <p:nvSpPr>
          <p:cNvPr id="8" name="Rectángulo redondeado 7"/>
          <p:cNvSpPr/>
          <p:nvPr/>
        </p:nvSpPr>
        <p:spPr>
          <a:xfrm>
            <a:off x="5088594" y="1584146"/>
            <a:ext cx="2014813" cy="998330"/>
          </a:xfrm>
          <a:prstGeom prst="roundRect">
            <a:avLst/>
          </a:prstGeom>
          <a:solidFill>
            <a:schemeClr val="bg1"/>
          </a:solidFill>
          <a:ln>
            <a:solidFill>
              <a:srgbClr val="0111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600" dirty="0">
                <a:solidFill>
                  <a:schemeClr val="tx1">
                    <a:lumMod val="65000"/>
                    <a:lumOff val="35000"/>
                  </a:schemeClr>
                </a:solidFill>
              </a:rPr>
              <a:t>Identificación, clasificación, análisis de riesgo individual.</a:t>
            </a:r>
          </a:p>
        </p:txBody>
      </p:sp>
      <p:sp>
        <p:nvSpPr>
          <p:cNvPr id="13" name="Rectángulo redondeado 12"/>
          <p:cNvSpPr/>
          <p:nvPr/>
        </p:nvSpPr>
        <p:spPr>
          <a:xfrm>
            <a:off x="7585437" y="2437539"/>
            <a:ext cx="1826652" cy="880428"/>
          </a:xfrm>
          <a:prstGeom prst="roundRect">
            <a:avLst/>
          </a:prstGeom>
          <a:solidFill>
            <a:schemeClr val="bg1"/>
          </a:solidFill>
          <a:ln>
            <a:solidFill>
              <a:srgbClr val="0111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600" dirty="0">
                <a:solidFill>
                  <a:schemeClr val="tx1">
                    <a:lumMod val="65000"/>
                    <a:lumOff val="35000"/>
                  </a:schemeClr>
                </a:solidFill>
              </a:rPr>
              <a:t>Definir Grupos de Riesgo</a:t>
            </a:r>
          </a:p>
        </p:txBody>
      </p:sp>
      <p:sp>
        <p:nvSpPr>
          <p:cNvPr id="14" name="Rectángulo redondeado 13"/>
          <p:cNvSpPr/>
          <p:nvPr/>
        </p:nvSpPr>
        <p:spPr>
          <a:xfrm>
            <a:off x="7829951" y="3966596"/>
            <a:ext cx="1826652" cy="880428"/>
          </a:xfrm>
          <a:prstGeom prst="roundRect">
            <a:avLst/>
          </a:prstGeom>
          <a:solidFill>
            <a:schemeClr val="bg1"/>
          </a:solidFill>
          <a:ln>
            <a:solidFill>
              <a:srgbClr val="0111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600" dirty="0">
                <a:solidFill>
                  <a:schemeClr val="tx1">
                    <a:lumMod val="65000"/>
                    <a:lumOff val="35000"/>
                  </a:schemeClr>
                </a:solidFill>
              </a:rPr>
              <a:t>Definir Rutas Integrales de Atención</a:t>
            </a:r>
          </a:p>
        </p:txBody>
      </p:sp>
      <p:sp>
        <p:nvSpPr>
          <p:cNvPr id="15" name="Rectángulo redondeado 14"/>
          <p:cNvSpPr/>
          <p:nvPr/>
        </p:nvSpPr>
        <p:spPr>
          <a:xfrm>
            <a:off x="6406323" y="5665446"/>
            <a:ext cx="2014813" cy="998330"/>
          </a:xfrm>
          <a:prstGeom prst="roundRect">
            <a:avLst/>
          </a:prstGeom>
          <a:solidFill>
            <a:schemeClr val="bg1"/>
          </a:solidFill>
          <a:ln>
            <a:solidFill>
              <a:srgbClr val="0111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600" dirty="0">
                <a:solidFill>
                  <a:schemeClr val="tx1">
                    <a:lumMod val="65000"/>
                    <a:lumOff val="35000"/>
                  </a:schemeClr>
                </a:solidFill>
                <a:latin typeface="Tw Cen MT" panose="020B0602020104020603" pitchFamily="34" charset="0"/>
              </a:rPr>
              <a:t>Organizar red de servicios y su modalidad de contratación.</a:t>
            </a:r>
          </a:p>
        </p:txBody>
      </p:sp>
      <p:sp>
        <p:nvSpPr>
          <p:cNvPr id="16" name="Rectángulo redondeado 15"/>
          <p:cNvSpPr/>
          <p:nvPr/>
        </p:nvSpPr>
        <p:spPr>
          <a:xfrm>
            <a:off x="3691223" y="5665446"/>
            <a:ext cx="1826652" cy="880428"/>
          </a:xfrm>
          <a:prstGeom prst="roundRect">
            <a:avLst/>
          </a:prstGeom>
          <a:solidFill>
            <a:schemeClr val="bg1"/>
          </a:solidFill>
          <a:ln>
            <a:solidFill>
              <a:srgbClr val="0111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600" dirty="0">
                <a:solidFill>
                  <a:schemeClr val="tx1">
                    <a:lumMod val="65000"/>
                    <a:lumOff val="35000"/>
                  </a:schemeClr>
                </a:solidFill>
              </a:rPr>
              <a:t>Gestión de la Demanda</a:t>
            </a:r>
          </a:p>
        </p:txBody>
      </p:sp>
      <p:sp>
        <p:nvSpPr>
          <p:cNvPr id="17" name="Rectángulo redondeado 16"/>
          <p:cNvSpPr/>
          <p:nvPr/>
        </p:nvSpPr>
        <p:spPr>
          <a:xfrm>
            <a:off x="2721341" y="3966596"/>
            <a:ext cx="1826652" cy="880428"/>
          </a:xfrm>
          <a:prstGeom prst="roundRect">
            <a:avLst/>
          </a:prstGeom>
          <a:solidFill>
            <a:schemeClr val="bg1"/>
          </a:solidFill>
          <a:ln>
            <a:solidFill>
              <a:srgbClr val="0111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600" dirty="0">
                <a:solidFill>
                  <a:schemeClr val="tx1">
                    <a:lumMod val="65000"/>
                    <a:lumOff val="35000"/>
                  </a:schemeClr>
                </a:solidFill>
              </a:rPr>
              <a:t>Gestión de la Información</a:t>
            </a:r>
          </a:p>
        </p:txBody>
      </p:sp>
      <p:sp>
        <p:nvSpPr>
          <p:cNvPr id="18" name="Rectángulo redondeado 17"/>
          <p:cNvSpPr/>
          <p:nvPr/>
        </p:nvSpPr>
        <p:spPr>
          <a:xfrm>
            <a:off x="2579718" y="2437539"/>
            <a:ext cx="2044220" cy="977875"/>
          </a:xfrm>
          <a:prstGeom prst="roundRect">
            <a:avLst/>
          </a:prstGeom>
          <a:solidFill>
            <a:schemeClr val="bg1"/>
          </a:solidFill>
          <a:ln>
            <a:solidFill>
              <a:srgbClr val="0111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400" dirty="0">
                <a:solidFill>
                  <a:schemeClr val="tx1">
                    <a:lumMod val="65000"/>
                    <a:lumOff val="35000"/>
                  </a:schemeClr>
                </a:solidFill>
              </a:rPr>
              <a:t>Monitoreo de proceso, vigilancia y evaluación de resultados</a:t>
            </a:r>
          </a:p>
        </p:txBody>
      </p:sp>
      <p:pic>
        <p:nvPicPr>
          <p:cNvPr id="21" name="Imagen 20">
            <a:extLst>
              <a:ext uri="{FF2B5EF4-FFF2-40B4-BE49-F238E27FC236}">
                <a16:creationId xmlns:a16="http://schemas.microsoft.com/office/drawing/2014/main" id="{448344B0-F701-426C-B6B4-785B319373D8}"/>
              </a:ext>
            </a:extLst>
          </p:cNvPr>
          <p:cNvPicPr>
            <a:picLocks noChangeAspect="1"/>
          </p:cNvPicPr>
          <p:nvPr/>
        </p:nvPicPr>
        <p:blipFill rotWithShape="1">
          <a:blip r:embed="rId2"/>
          <a:srcRect b="8571"/>
          <a:stretch/>
        </p:blipFill>
        <p:spPr>
          <a:xfrm>
            <a:off x="10016197" y="79564"/>
            <a:ext cx="2114969" cy="595685"/>
          </a:xfrm>
          <a:prstGeom prst="rect">
            <a:avLst/>
          </a:prstGeom>
        </p:spPr>
      </p:pic>
      <p:sp>
        <p:nvSpPr>
          <p:cNvPr id="22" name="2 Rectángulo redondeado">
            <a:extLst>
              <a:ext uri="{FF2B5EF4-FFF2-40B4-BE49-F238E27FC236}">
                <a16:creationId xmlns:a16="http://schemas.microsoft.com/office/drawing/2014/main" id="{A3E65D8F-C128-4901-B377-142C6207C620}"/>
              </a:ext>
            </a:extLst>
          </p:cNvPr>
          <p:cNvSpPr/>
          <p:nvPr/>
        </p:nvSpPr>
        <p:spPr>
          <a:xfrm>
            <a:off x="0" y="16554"/>
            <a:ext cx="10016197" cy="1306448"/>
          </a:xfrm>
          <a:prstGeom prst="roundRect">
            <a:avLst>
              <a:gd name="adj" fmla="val 10000"/>
            </a:avLst>
          </a:prstGeom>
          <a:solidFill>
            <a:srgbClr val="003955"/>
          </a:solidFill>
          <a:ln w="174625" cmpd="thinThick">
            <a:noFill/>
          </a:ln>
        </p:spPr>
        <p:txBody>
          <a:bodyPr/>
          <a:lstStyle/>
          <a:p>
            <a:pPr lvl="0" algn="ctr" eaLnBrk="1" fontAlgn="auto" hangingPunct="1">
              <a:lnSpc>
                <a:spcPct val="150000"/>
              </a:lnSpc>
              <a:spcAft>
                <a:spcPts val="0"/>
              </a:spcAft>
              <a:defRPr/>
            </a:pPr>
            <a:r>
              <a:rPr lang="es-CO" sz="3200" b="1" dirty="0">
                <a:solidFill>
                  <a:schemeClr val="bg1"/>
                </a:solidFill>
                <a:latin typeface="Tw Cen MT"/>
              </a:rPr>
              <a:t>6. Redefinición del rol del asegurador  </a:t>
            </a:r>
          </a:p>
        </p:txBody>
      </p:sp>
    </p:spTree>
    <p:extLst>
      <p:ext uri="{BB962C8B-B14F-4D97-AF65-F5344CB8AC3E}">
        <p14:creationId xmlns:p14="http://schemas.microsoft.com/office/powerpoint/2010/main" val="2639851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par>
                          <p:cTn id="7" fill="hold">
                            <p:stCondLst>
                              <p:cond delay="0"/>
                            </p:stCondLst>
                            <p:childTnLst>
                              <p:par>
                                <p:cTn id="8" presetID="10" presetClass="entr" presetSubtype="0" fill="hold" grpId="0" nodeType="after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14"/>
                                        </p:tgtEl>
                                        <p:attrNameLst>
                                          <p:attrName>style.visibility</p:attrName>
                                        </p:attrNameLst>
                                      </p:cBhvr>
                                      <p:to>
                                        <p:strVal val="visible"/>
                                      </p:to>
                                    </p:set>
                                    <p:animEffect transition="in" filter="fade">
                                      <p:cBhvr>
                                        <p:cTn id="14" dur="500"/>
                                        <p:tgtEl>
                                          <p:spTgt spid="14"/>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500"/>
                                        <p:tgtEl>
                                          <p:spTgt spid="15"/>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childTnLst>
                          </p:cTn>
                        </p:par>
                        <p:par>
                          <p:cTn id="23" fill="hold">
                            <p:stCondLst>
                              <p:cond delay="2000"/>
                            </p:stCondLst>
                            <p:childTnLst>
                              <p:par>
                                <p:cTn id="24" presetID="10" presetClass="entr" presetSubtype="0" fill="hold" grpId="0" nodeType="after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fade">
                                      <p:cBhvr>
                                        <p:cTn id="26" dur="500"/>
                                        <p:tgtEl>
                                          <p:spTgt spid="17"/>
                                        </p:tgtEl>
                                      </p:cBhvr>
                                    </p:animEffect>
                                  </p:childTnLst>
                                </p:cTn>
                              </p:par>
                            </p:childTnLst>
                          </p:cTn>
                        </p:par>
                        <p:par>
                          <p:cTn id="27" fill="hold">
                            <p:stCondLst>
                              <p:cond delay="2500"/>
                            </p:stCondLst>
                            <p:childTnLst>
                              <p:par>
                                <p:cTn id="28" presetID="10" presetClass="entr" presetSubtype="0" fill="hold" grpId="0" nodeType="after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fade">
                                      <p:cBhvr>
                                        <p:cTn id="30"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3" grpId="0" animBg="1"/>
      <p:bldP spid="14" grpId="0" animBg="1"/>
      <p:bldP spid="15" grpId="0" animBg="1"/>
      <p:bldP spid="16" grpId="0" animBg="1"/>
      <p:bldP spid="17" grpId="0" animBg="1"/>
      <p:bldP spid="18"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68028" y="3484660"/>
            <a:ext cx="5116845" cy="1325563"/>
          </a:xfrm>
        </p:spPr>
        <p:txBody>
          <a:bodyPr>
            <a:noAutofit/>
          </a:bodyPr>
          <a:lstStyle/>
          <a:p>
            <a:pPr algn="ctr"/>
            <a:r>
              <a:rPr lang="es-CO" sz="2800" b="0" dirty="0">
                <a:solidFill>
                  <a:schemeClr val="tx1">
                    <a:lumMod val="50000"/>
                    <a:lumOff val="50000"/>
                  </a:schemeClr>
                </a:solidFill>
                <a:latin typeface="Tw Cen MT"/>
              </a:rPr>
              <a:t>Propuesta de pago de acuerdo con gerenciamiento de la salud individual y colectiva en los territorios.</a:t>
            </a:r>
            <a:br>
              <a:rPr lang="es-CO" sz="2800" b="0" dirty="0">
                <a:solidFill>
                  <a:schemeClr val="tx1">
                    <a:lumMod val="50000"/>
                    <a:lumOff val="50000"/>
                  </a:schemeClr>
                </a:solidFill>
                <a:latin typeface="Tw Cen MT"/>
              </a:rPr>
            </a:br>
            <a:r>
              <a:rPr lang="es-CO" sz="2800" b="0" dirty="0">
                <a:solidFill>
                  <a:schemeClr val="tx1">
                    <a:lumMod val="50000"/>
                    <a:lumOff val="50000"/>
                  </a:schemeClr>
                </a:solidFill>
                <a:latin typeface="Tw Cen MT"/>
              </a:rPr>
              <a:t> Las IPS  que  presten Servicios de salud  con enfoque de Gestión de riesgo y con</a:t>
            </a:r>
            <a:r>
              <a:rPr lang="es-CO" sz="2800" b="0" dirty="0">
                <a:solidFill>
                  <a:schemeClr val="accent2"/>
                </a:solidFill>
                <a:latin typeface="Tw Cen MT"/>
              </a:rPr>
              <a:t> </a:t>
            </a:r>
            <a:r>
              <a:rPr lang="es-CO" sz="2800" b="0" dirty="0">
                <a:solidFill>
                  <a:srgbClr val="FF7037"/>
                </a:solidFill>
                <a:latin typeface="Tw Cen MT"/>
              </a:rPr>
              <a:t>Indicadores de resultados  </a:t>
            </a:r>
            <a:r>
              <a:rPr lang="es-CO" sz="2800" b="0" dirty="0">
                <a:solidFill>
                  <a:schemeClr val="tx1">
                    <a:lumMod val="50000"/>
                    <a:lumOff val="50000"/>
                  </a:schemeClr>
                </a:solidFill>
                <a:latin typeface="Tw Cen MT"/>
              </a:rPr>
              <a:t>en eficiencia, efectividad</a:t>
            </a:r>
            <a:endParaRPr lang="es-CO" sz="2800" b="0" dirty="0"/>
          </a:p>
        </p:txBody>
      </p:sp>
      <p:sp>
        <p:nvSpPr>
          <p:cNvPr id="3" name="Marcador de número de diapositiva 2"/>
          <p:cNvSpPr>
            <a:spLocks noGrp="1"/>
          </p:cNvSpPr>
          <p:nvPr>
            <p:ph type="sldNum" sz="quarter" idx="12"/>
          </p:nvPr>
        </p:nvSpPr>
        <p:spPr/>
        <p:txBody>
          <a:bodyPr/>
          <a:lstStyle/>
          <a:p>
            <a:fld id="{0D2A1E90-F379-44A4-A51C-58121435DCDA}" type="slidenum">
              <a:rPr lang="es-CO" smtClean="0"/>
              <a:pPr/>
              <a:t>32</a:t>
            </a:fld>
            <a:endParaRPr lang="es-CO"/>
          </a:p>
        </p:txBody>
      </p:sp>
      <p:sp>
        <p:nvSpPr>
          <p:cNvPr id="10" name="CuadroTexto 9"/>
          <p:cNvSpPr txBox="1"/>
          <p:nvPr/>
        </p:nvSpPr>
        <p:spPr>
          <a:xfrm>
            <a:off x="9036203" y="6356350"/>
            <a:ext cx="1891993" cy="307777"/>
          </a:xfrm>
          <a:prstGeom prst="rect">
            <a:avLst/>
          </a:prstGeom>
          <a:noFill/>
        </p:spPr>
        <p:txBody>
          <a:bodyPr wrap="none" rtlCol="0">
            <a:spAutoFit/>
          </a:bodyPr>
          <a:lstStyle>
            <a:defPPr>
              <a:defRPr lang="es-CO"/>
            </a:defPPr>
            <a:lvl1pPr>
              <a:defRPr sz="1400" b="1" i="1">
                <a:solidFill>
                  <a:schemeClr val="accent1">
                    <a:lumMod val="75000"/>
                  </a:schemeClr>
                </a:solidFill>
                <a:latin typeface="Tw Cen MT" panose="020B0602020104020603" pitchFamily="34" charset="0"/>
              </a:defRPr>
            </a:lvl1pPr>
          </a:lstStyle>
          <a:p>
            <a:r>
              <a:rPr lang="es-CO" dirty="0">
                <a:solidFill>
                  <a:srgbClr val="82A5B4"/>
                </a:solidFill>
              </a:rPr>
              <a:t>Fuente: Propia del autor </a:t>
            </a:r>
          </a:p>
        </p:txBody>
      </p:sp>
      <p:sp>
        <p:nvSpPr>
          <p:cNvPr id="11" name="Elipse 10"/>
          <p:cNvSpPr/>
          <p:nvPr/>
        </p:nvSpPr>
        <p:spPr>
          <a:xfrm>
            <a:off x="7799419" y="2380279"/>
            <a:ext cx="3573193" cy="3242029"/>
          </a:xfrm>
          <a:prstGeom prst="ellipse">
            <a:avLst/>
          </a:prstGeom>
          <a:noFill/>
          <a:ln w="38100">
            <a:solidFill>
              <a:srgbClr val="FF70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800" b="1" dirty="0">
                <a:solidFill>
                  <a:srgbClr val="003955"/>
                </a:solidFill>
              </a:rPr>
              <a:t>Impacto en el desempeño del modelo de Atención (MIAS)</a:t>
            </a:r>
          </a:p>
        </p:txBody>
      </p:sp>
      <p:sp>
        <p:nvSpPr>
          <p:cNvPr id="12" name="Cheurón 11"/>
          <p:cNvSpPr/>
          <p:nvPr/>
        </p:nvSpPr>
        <p:spPr>
          <a:xfrm>
            <a:off x="5777270" y="3938954"/>
            <a:ext cx="745589" cy="731520"/>
          </a:xfrm>
          <a:prstGeom prst="chevron">
            <a:avLst/>
          </a:prstGeom>
          <a:solidFill>
            <a:srgbClr val="FF7037"/>
          </a:solidFill>
          <a:ln>
            <a:solidFill>
              <a:srgbClr val="FF70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solidFill>
                <a:schemeClr val="tx1"/>
              </a:solidFill>
            </a:endParaRPr>
          </a:p>
        </p:txBody>
      </p:sp>
      <p:sp>
        <p:nvSpPr>
          <p:cNvPr id="13" name="Cheurón 12"/>
          <p:cNvSpPr/>
          <p:nvPr/>
        </p:nvSpPr>
        <p:spPr>
          <a:xfrm>
            <a:off x="6327048" y="3938954"/>
            <a:ext cx="745589" cy="731520"/>
          </a:xfrm>
          <a:prstGeom prst="chevron">
            <a:avLst/>
          </a:prstGeom>
          <a:solidFill>
            <a:srgbClr val="FF7037"/>
          </a:solidFill>
          <a:ln>
            <a:solidFill>
              <a:srgbClr val="FF70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solidFill>
                <a:schemeClr val="tx1"/>
              </a:solidFill>
            </a:endParaRPr>
          </a:p>
        </p:txBody>
      </p:sp>
      <p:sp>
        <p:nvSpPr>
          <p:cNvPr id="14" name="Cheurón 13"/>
          <p:cNvSpPr/>
          <p:nvPr/>
        </p:nvSpPr>
        <p:spPr>
          <a:xfrm>
            <a:off x="6876826" y="3938954"/>
            <a:ext cx="745589" cy="731520"/>
          </a:xfrm>
          <a:prstGeom prst="chevron">
            <a:avLst/>
          </a:prstGeom>
          <a:solidFill>
            <a:srgbClr val="FF7037"/>
          </a:solidFill>
          <a:ln>
            <a:solidFill>
              <a:srgbClr val="FF70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solidFill>
                <a:schemeClr val="tx1"/>
              </a:solidFill>
            </a:endParaRPr>
          </a:p>
        </p:txBody>
      </p:sp>
      <p:pic>
        <p:nvPicPr>
          <p:cNvPr id="15" name="Imagen 14">
            <a:extLst>
              <a:ext uri="{FF2B5EF4-FFF2-40B4-BE49-F238E27FC236}">
                <a16:creationId xmlns:a16="http://schemas.microsoft.com/office/drawing/2014/main" id="{2C9ECCDF-9880-49EB-AAE1-9BB806B2B151}"/>
              </a:ext>
            </a:extLst>
          </p:cNvPr>
          <p:cNvPicPr>
            <a:picLocks noChangeAspect="1"/>
          </p:cNvPicPr>
          <p:nvPr/>
        </p:nvPicPr>
        <p:blipFill rotWithShape="1">
          <a:blip r:embed="rId2"/>
          <a:srcRect b="8571"/>
          <a:stretch/>
        </p:blipFill>
        <p:spPr>
          <a:xfrm>
            <a:off x="10016197" y="79564"/>
            <a:ext cx="2114969" cy="595685"/>
          </a:xfrm>
          <a:prstGeom prst="rect">
            <a:avLst/>
          </a:prstGeom>
        </p:spPr>
      </p:pic>
      <p:sp>
        <p:nvSpPr>
          <p:cNvPr id="16" name="2 Rectángulo redondeado">
            <a:extLst>
              <a:ext uri="{FF2B5EF4-FFF2-40B4-BE49-F238E27FC236}">
                <a16:creationId xmlns:a16="http://schemas.microsoft.com/office/drawing/2014/main" id="{C3FBF1E7-62AE-4AC1-8C75-E7583255D1AB}"/>
              </a:ext>
            </a:extLst>
          </p:cNvPr>
          <p:cNvSpPr/>
          <p:nvPr/>
        </p:nvSpPr>
        <p:spPr>
          <a:xfrm>
            <a:off x="0" y="16555"/>
            <a:ext cx="10016197" cy="1306448"/>
          </a:xfrm>
          <a:prstGeom prst="roundRect">
            <a:avLst>
              <a:gd name="adj" fmla="val 10000"/>
            </a:avLst>
          </a:prstGeom>
          <a:solidFill>
            <a:srgbClr val="003955"/>
          </a:solidFill>
          <a:ln w="174625" cmpd="thinThick">
            <a:noFill/>
          </a:ln>
        </p:spPr>
        <p:txBody>
          <a:bodyPr/>
          <a:lstStyle/>
          <a:p>
            <a:pPr algn="ctr" eaLnBrk="1" fontAlgn="auto" hangingPunct="1">
              <a:lnSpc>
                <a:spcPct val="150000"/>
              </a:lnSpc>
              <a:spcAft>
                <a:spcPts val="0"/>
              </a:spcAft>
              <a:defRPr/>
            </a:pPr>
            <a:r>
              <a:rPr lang="es-CO" sz="3200" b="1" dirty="0">
                <a:solidFill>
                  <a:schemeClr val="bg1"/>
                </a:solidFill>
                <a:latin typeface="Tw Cen MT"/>
              </a:rPr>
              <a:t>7. Redefinición del sistema de incentivos </a:t>
            </a:r>
          </a:p>
        </p:txBody>
      </p:sp>
    </p:spTree>
    <p:extLst>
      <p:ext uri="{BB962C8B-B14F-4D97-AF65-F5344CB8AC3E}">
        <p14:creationId xmlns:p14="http://schemas.microsoft.com/office/powerpoint/2010/main" val="2186064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300" fill="hold"/>
                                        <p:tgtEl>
                                          <p:spTgt spid="11"/>
                                        </p:tgtEl>
                                        <p:attrNameLst>
                                          <p:attrName>ppt_w</p:attrName>
                                        </p:attrNameLst>
                                      </p:cBhvr>
                                      <p:tavLst>
                                        <p:tav tm="0">
                                          <p:val>
                                            <p:fltVal val="0"/>
                                          </p:val>
                                        </p:tav>
                                        <p:tav tm="100000">
                                          <p:val>
                                            <p:strVal val="#ppt_w"/>
                                          </p:val>
                                        </p:tav>
                                      </p:tavLst>
                                    </p:anim>
                                    <p:anim calcmode="lin" valueType="num">
                                      <p:cBhvr>
                                        <p:cTn id="8" dur="300" fill="hold"/>
                                        <p:tgtEl>
                                          <p:spTgt spid="11"/>
                                        </p:tgtEl>
                                        <p:attrNameLst>
                                          <p:attrName>ppt_h</p:attrName>
                                        </p:attrNameLst>
                                      </p:cBhvr>
                                      <p:tavLst>
                                        <p:tav tm="0">
                                          <p:val>
                                            <p:fltVal val="0"/>
                                          </p:val>
                                        </p:tav>
                                        <p:tav tm="100000">
                                          <p:val>
                                            <p:strVal val="#ppt_h"/>
                                          </p:val>
                                        </p:tav>
                                      </p:tavLst>
                                    </p:anim>
                                    <p:animEffect transition="in" filter="fade">
                                      <p:cBhvr>
                                        <p:cTn id="9" dur="3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p:cNvSpPr>
            <a:spLocks noGrp="1"/>
          </p:cNvSpPr>
          <p:nvPr>
            <p:ph type="sldNum" sz="quarter" idx="12"/>
          </p:nvPr>
        </p:nvSpPr>
        <p:spPr>
          <a:xfrm>
            <a:off x="8610600" y="6394987"/>
            <a:ext cx="2743200" cy="365125"/>
          </a:xfrm>
        </p:spPr>
        <p:txBody>
          <a:bodyPr/>
          <a:lstStyle/>
          <a:p>
            <a:fld id="{0D2A1E90-F379-44A4-A51C-58121435DCDA}" type="slidenum">
              <a:rPr lang="es-CO" smtClean="0"/>
              <a:pPr/>
              <a:t>33</a:t>
            </a:fld>
            <a:endParaRPr lang="es-CO" dirty="0"/>
          </a:p>
        </p:txBody>
      </p:sp>
      <p:pic>
        <p:nvPicPr>
          <p:cNvPr id="8" name="Imagen 7"/>
          <p:cNvPicPr>
            <a:picLocks noChangeAspect="1"/>
          </p:cNvPicPr>
          <p:nvPr/>
        </p:nvPicPr>
        <p:blipFill>
          <a:blip r:embed="rId2" cstate="print"/>
          <a:stretch>
            <a:fillRect/>
          </a:stretch>
        </p:blipFill>
        <p:spPr>
          <a:xfrm>
            <a:off x="486491" y="1906947"/>
            <a:ext cx="4175388" cy="1754325"/>
          </a:xfrm>
          <a:prstGeom prst="rect">
            <a:avLst/>
          </a:prstGeom>
        </p:spPr>
      </p:pic>
      <p:sp>
        <p:nvSpPr>
          <p:cNvPr id="2" name="CuadroTexto 1"/>
          <p:cNvSpPr txBox="1"/>
          <p:nvPr/>
        </p:nvSpPr>
        <p:spPr>
          <a:xfrm>
            <a:off x="5534533" y="2739542"/>
            <a:ext cx="6152133" cy="4093428"/>
          </a:xfrm>
          <a:prstGeom prst="rect">
            <a:avLst/>
          </a:prstGeom>
          <a:noFill/>
        </p:spPr>
        <p:txBody>
          <a:bodyPr wrap="none" rtlCol="0">
            <a:spAutoFit/>
          </a:bodyPr>
          <a:lstStyle/>
          <a:p>
            <a:r>
              <a:rPr lang="es-CO" sz="2000" dirty="0">
                <a:solidFill>
                  <a:schemeClr val="tx1">
                    <a:lumMod val="50000"/>
                    <a:lumOff val="50000"/>
                  </a:schemeClr>
                </a:solidFill>
                <a:latin typeface="+mn-lt"/>
              </a:rPr>
              <a:t>Requerimientos para el Modelo  de atención integral</a:t>
            </a:r>
          </a:p>
          <a:p>
            <a:r>
              <a:rPr lang="es-CO" sz="2000" dirty="0">
                <a:solidFill>
                  <a:schemeClr val="tx1">
                    <a:lumMod val="50000"/>
                    <a:lumOff val="50000"/>
                  </a:schemeClr>
                </a:solidFill>
                <a:latin typeface="+mn-lt"/>
              </a:rPr>
              <a:t> con </a:t>
            </a:r>
            <a:r>
              <a:rPr lang="es-CO" sz="2000" b="1" dirty="0">
                <a:solidFill>
                  <a:srgbClr val="FF7037"/>
                </a:solidFill>
                <a:latin typeface="+mn-lt"/>
              </a:rPr>
              <a:t>enfoque de riesgo</a:t>
            </a:r>
            <a:r>
              <a:rPr lang="es-CO" sz="2000" dirty="0">
                <a:solidFill>
                  <a:srgbClr val="FF7037"/>
                </a:solidFill>
                <a:latin typeface="+mn-lt"/>
              </a:rPr>
              <a:t>:</a:t>
            </a:r>
          </a:p>
          <a:p>
            <a:endParaRPr lang="es-CO" sz="2000" dirty="0">
              <a:solidFill>
                <a:schemeClr val="tx1">
                  <a:lumMod val="50000"/>
                  <a:lumOff val="50000"/>
                </a:schemeClr>
              </a:solidFill>
              <a:latin typeface="+mn-lt"/>
            </a:endParaRPr>
          </a:p>
          <a:p>
            <a:r>
              <a:rPr lang="es-CO" sz="2000" dirty="0">
                <a:solidFill>
                  <a:schemeClr val="tx1">
                    <a:lumMod val="50000"/>
                    <a:lumOff val="50000"/>
                  </a:schemeClr>
                </a:solidFill>
                <a:latin typeface="+mn-lt"/>
              </a:rPr>
              <a:t>- Administrador de base de datos </a:t>
            </a:r>
          </a:p>
          <a:p>
            <a:r>
              <a:rPr lang="es-CO" sz="2000" dirty="0">
                <a:solidFill>
                  <a:schemeClr val="tx1">
                    <a:lumMod val="50000"/>
                    <a:lumOff val="50000"/>
                  </a:schemeClr>
                </a:solidFill>
                <a:latin typeface="+mn-lt"/>
              </a:rPr>
              <a:t>- Bussiness Intelligence</a:t>
            </a:r>
          </a:p>
          <a:p>
            <a:r>
              <a:rPr lang="es-CO" sz="2000" dirty="0">
                <a:solidFill>
                  <a:schemeClr val="tx1">
                    <a:lumMod val="50000"/>
                    <a:lumOff val="50000"/>
                  </a:schemeClr>
                </a:solidFill>
                <a:latin typeface="+mn-lt"/>
              </a:rPr>
              <a:t>- Plataforma de inteligencia Geográfica</a:t>
            </a:r>
          </a:p>
          <a:p>
            <a:r>
              <a:rPr lang="es-CO" sz="2000" dirty="0">
                <a:solidFill>
                  <a:schemeClr val="tx1">
                    <a:lumMod val="50000"/>
                    <a:lumOff val="50000"/>
                  </a:schemeClr>
                </a:solidFill>
                <a:latin typeface="+mn-lt"/>
              </a:rPr>
              <a:t>- CRM para gestión de caso para afiliados de alto riesgo </a:t>
            </a:r>
          </a:p>
          <a:p>
            <a:r>
              <a:rPr lang="es-CO" sz="2000" dirty="0">
                <a:solidFill>
                  <a:schemeClr val="tx1">
                    <a:lumMod val="50000"/>
                    <a:lumOff val="50000"/>
                  </a:schemeClr>
                </a:solidFill>
                <a:latin typeface="+mn-lt"/>
              </a:rPr>
              <a:t>Y alto costo </a:t>
            </a:r>
          </a:p>
          <a:p>
            <a:pPr marL="342900" indent="-342900">
              <a:buFontTx/>
              <a:buChar char="-"/>
            </a:pPr>
            <a:r>
              <a:rPr lang="es-CO" sz="2000" dirty="0">
                <a:solidFill>
                  <a:schemeClr val="tx1">
                    <a:lumMod val="50000"/>
                    <a:lumOff val="50000"/>
                  </a:schemeClr>
                </a:solidFill>
                <a:latin typeface="+mn-lt"/>
              </a:rPr>
              <a:t>Historia clínica única</a:t>
            </a:r>
          </a:p>
          <a:p>
            <a:pPr marL="342900" indent="-342900">
              <a:buFontTx/>
              <a:buChar char="-"/>
            </a:pPr>
            <a:r>
              <a:rPr lang="es-CO" sz="2000" dirty="0">
                <a:solidFill>
                  <a:schemeClr val="tx1">
                    <a:lumMod val="50000"/>
                    <a:lumOff val="50000"/>
                  </a:schemeClr>
                </a:solidFill>
                <a:latin typeface="+mn-lt"/>
              </a:rPr>
              <a:t>APP para educación y seguimiento</a:t>
            </a:r>
          </a:p>
          <a:p>
            <a:pPr marL="342900" indent="-342900">
              <a:buFontTx/>
              <a:buChar char="-"/>
            </a:pPr>
            <a:r>
              <a:rPr lang="es-CO" sz="2000" dirty="0" err="1">
                <a:solidFill>
                  <a:schemeClr val="tx1">
                    <a:lumMod val="50000"/>
                    <a:lumOff val="50000"/>
                  </a:schemeClr>
                </a:solidFill>
                <a:latin typeface="+mn-lt"/>
              </a:rPr>
              <a:t>Telesalud</a:t>
            </a:r>
            <a:endParaRPr lang="es-CO" sz="2000" dirty="0">
              <a:solidFill>
                <a:schemeClr val="tx1">
                  <a:lumMod val="50000"/>
                  <a:lumOff val="50000"/>
                </a:schemeClr>
              </a:solidFill>
              <a:latin typeface="+mn-lt"/>
            </a:endParaRPr>
          </a:p>
          <a:p>
            <a:r>
              <a:rPr lang="es-CO" sz="2000" dirty="0">
                <a:solidFill>
                  <a:schemeClr val="tx1">
                    <a:lumMod val="50000"/>
                    <a:lumOff val="50000"/>
                  </a:schemeClr>
                </a:solidFill>
                <a:latin typeface="+mn-lt"/>
              </a:rPr>
              <a:t> </a:t>
            </a:r>
          </a:p>
          <a:p>
            <a:endParaRPr lang="es-CO" sz="2000" dirty="0">
              <a:solidFill>
                <a:schemeClr val="tx1">
                  <a:lumMod val="50000"/>
                  <a:lumOff val="50000"/>
                </a:schemeClr>
              </a:solidFill>
              <a:latin typeface="+mn-lt"/>
            </a:endParaRPr>
          </a:p>
        </p:txBody>
      </p:sp>
      <p:sp>
        <p:nvSpPr>
          <p:cNvPr id="10" name="CuadroTexto 9"/>
          <p:cNvSpPr txBox="1"/>
          <p:nvPr/>
        </p:nvSpPr>
        <p:spPr>
          <a:xfrm>
            <a:off x="763497" y="3803374"/>
            <a:ext cx="3621376" cy="307777"/>
          </a:xfrm>
          <a:prstGeom prst="rect">
            <a:avLst/>
          </a:prstGeom>
          <a:noFill/>
        </p:spPr>
        <p:txBody>
          <a:bodyPr wrap="none" rtlCol="0">
            <a:spAutoFit/>
          </a:bodyPr>
          <a:lstStyle>
            <a:defPPr>
              <a:defRPr lang="es-CO"/>
            </a:defPPr>
            <a:lvl1pPr>
              <a:defRPr sz="1400" b="1" i="1">
                <a:solidFill>
                  <a:schemeClr val="accent1">
                    <a:lumMod val="75000"/>
                  </a:schemeClr>
                </a:solidFill>
                <a:latin typeface="Tw Cen MT" panose="020B0602020104020603" pitchFamily="34" charset="0"/>
              </a:defRPr>
            </a:lvl1pPr>
          </a:lstStyle>
          <a:p>
            <a:r>
              <a:rPr lang="es-CO" dirty="0">
                <a:solidFill>
                  <a:srgbClr val="82A5B4"/>
                </a:solidFill>
              </a:rPr>
              <a:t>Fuente:  Sistema Bussiness Intelligence Grupo Afín </a:t>
            </a:r>
          </a:p>
        </p:txBody>
      </p:sp>
      <p:sp>
        <p:nvSpPr>
          <p:cNvPr id="9" name="Rectángulo 8">
            <a:extLst>
              <a:ext uri="{FF2B5EF4-FFF2-40B4-BE49-F238E27FC236}">
                <a16:creationId xmlns:a16="http://schemas.microsoft.com/office/drawing/2014/main" id="{DBC98C5D-6F82-4B08-BBE2-4D9CDD86BFA4}"/>
              </a:ext>
            </a:extLst>
          </p:cNvPr>
          <p:cNvSpPr/>
          <p:nvPr/>
        </p:nvSpPr>
        <p:spPr>
          <a:xfrm>
            <a:off x="308836" y="4125181"/>
            <a:ext cx="5225697" cy="2031325"/>
          </a:xfrm>
          <a:prstGeom prst="rect">
            <a:avLst/>
          </a:prstGeom>
        </p:spPr>
        <p:txBody>
          <a:bodyPr wrap="square">
            <a:spAutoFit/>
          </a:bodyPr>
          <a:lstStyle/>
          <a:p>
            <a:pPr algn="just"/>
            <a:r>
              <a:rPr lang="es-CO" dirty="0">
                <a:solidFill>
                  <a:schemeClr val="tx1">
                    <a:lumMod val="50000"/>
                    <a:lumOff val="50000"/>
                  </a:schemeClr>
                </a:solidFill>
                <a:latin typeface="+mn-lt"/>
              </a:rPr>
              <a:t>Sistema robusto de análisis de datos que </a:t>
            </a:r>
          </a:p>
          <a:p>
            <a:pPr algn="just"/>
            <a:r>
              <a:rPr lang="es-CO" dirty="0">
                <a:solidFill>
                  <a:schemeClr val="tx1">
                    <a:lumMod val="50000"/>
                    <a:lumOff val="50000"/>
                  </a:schemeClr>
                </a:solidFill>
                <a:latin typeface="+mn-lt"/>
              </a:rPr>
              <a:t>permita </a:t>
            </a:r>
            <a:r>
              <a:rPr lang="es-CO" b="1" dirty="0">
                <a:solidFill>
                  <a:srgbClr val="FF7037"/>
                </a:solidFill>
                <a:latin typeface="+mn-lt"/>
              </a:rPr>
              <a:t>gestión del dato </a:t>
            </a:r>
            <a:r>
              <a:rPr lang="es-CO" dirty="0">
                <a:solidFill>
                  <a:schemeClr val="tx1">
                    <a:lumMod val="50000"/>
                    <a:lumOff val="50000"/>
                  </a:schemeClr>
                </a:solidFill>
                <a:latin typeface="+mn-lt"/>
              </a:rPr>
              <a:t>para generar </a:t>
            </a:r>
          </a:p>
          <a:p>
            <a:pPr algn="just"/>
            <a:r>
              <a:rPr lang="es-CO" dirty="0">
                <a:solidFill>
                  <a:schemeClr val="tx1">
                    <a:lumMod val="50000"/>
                    <a:lumOff val="50000"/>
                  </a:schemeClr>
                </a:solidFill>
                <a:latin typeface="+mn-lt"/>
              </a:rPr>
              <a:t>información en tiempo real para la toma de </a:t>
            </a:r>
          </a:p>
          <a:p>
            <a:pPr algn="just"/>
            <a:r>
              <a:rPr lang="es-CO" dirty="0">
                <a:solidFill>
                  <a:schemeClr val="tx1">
                    <a:lumMod val="50000"/>
                    <a:lumOff val="50000"/>
                  </a:schemeClr>
                </a:solidFill>
                <a:latin typeface="+mn-lt"/>
              </a:rPr>
              <a:t>decisiones que involucre cada uno de los </a:t>
            </a:r>
          </a:p>
          <a:p>
            <a:pPr algn="just"/>
            <a:r>
              <a:rPr lang="es-CO" dirty="0">
                <a:solidFill>
                  <a:schemeClr val="tx1">
                    <a:lumMod val="50000"/>
                    <a:lumOff val="50000"/>
                  </a:schemeClr>
                </a:solidFill>
                <a:latin typeface="+mn-lt"/>
              </a:rPr>
              <a:t>actores de la red de prestación de servicios, </a:t>
            </a:r>
          </a:p>
          <a:p>
            <a:pPr algn="just"/>
            <a:r>
              <a:rPr lang="es-CO" dirty="0">
                <a:solidFill>
                  <a:schemeClr val="tx1">
                    <a:lumMod val="50000"/>
                    <a:lumOff val="50000"/>
                  </a:schemeClr>
                </a:solidFill>
                <a:latin typeface="+mn-lt"/>
              </a:rPr>
              <a:t>y conectados  con la aseguradora responsable</a:t>
            </a:r>
          </a:p>
          <a:p>
            <a:pPr algn="just"/>
            <a:r>
              <a:rPr lang="es-CO" dirty="0">
                <a:solidFill>
                  <a:schemeClr val="tx1">
                    <a:lumMod val="50000"/>
                    <a:lumOff val="50000"/>
                  </a:schemeClr>
                </a:solidFill>
                <a:latin typeface="+mn-lt"/>
              </a:rPr>
              <a:t>en cada territorio. </a:t>
            </a:r>
          </a:p>
        </p:txBody>
      </p:sp>
      <p:pic>
        <p:nvPicPr>
          <p:cNvPr id="11" name="Imagen 10">
            <a:extLst>
              <a:ext uri="{FF2B5EF4-FFF2-40B4-BE49-F238E27FC236}">
                <a16:creationId xmlns:a16="http://schemas.microsoft.com/office/drawing/2014/main" id="{92E1326B-1293-46AD-8383-FC0523BE0215}"/>
              </a:ext>
            </a:extLst>
          </p:cNvPr>
          <p:cNvPicPr>
            <a:picLocks noChangeAspect="1"/>
          </p:cNvPicPr>
          <p:nvPr/>
        </p:nvPicPr>
        <p:blipFill rotWithShape="1">
          <a:blip r:embed="rId3"/>
          <a:srcRect b="8571"/>
          <a:stretch/>
        </p:blipFill>
        <p:spPr>
          <a:xfrm>
            <a:off x="10016197" y="79564"/>
            <a:ext cx="2114969" cy="595685"/>
          </a:xfrm>
          <a:prstGeom prst="rect">
            <a:avLst/>
          </a:prstGeom>
        </p:spPr>
      </p:pic>
      <p:sp>
        <p:nvSpPr>
          <p:cNvPr id="12" name="2 Rectángulo redondeado">
            <a:extLst>
              <a:ext uri="{FF2B5EF4-FFF2-40B4-BE49-F238E27FC236}">
                <a16:creationId xmlns:a16="http://schemas.microsoft.com/office/drawing/2014/main" id="{89622750-FEAB-432D-951E-2AD6A882CF68}"/>
              </a:ext>
            </a:extLst>
          </p:cNvPr>
          <p:cNvSpPr/>
          <p:nvPr/>
        </p:nvSpPr>
        <p:spPr>
          <a:xfrm>
            <a:off x="0" y="58118"/>
            <a:ext cx="10016197" cy="1306448"/>
          </a:xfrm>
          <a:prstGeom prst="roundRect">
            <a:avLst>
              <a:gd name="adj" fmla="val 10000"/>
            </a:avLst>
          </a:prstGeom>
          <a:solidFill>
            <a:srgbClr val="003955"/>
          </a:solidFill>
          <a:ln w="174625" cmpd="thinThick">
            <a:noFill/>
          </a:ln>
        </p:spPr>
        <p:txBody>
          <a:bodyPr/>
          <a:lstStyle/>
          <a:p>
            <a:pPr algn="ctr" eaLnBrk="1" fontAlgn="auto" hangingPunct="1">
              <a:spcAft>
                <a:spcPts val="0"/>
              </a:spcAft>
              <a:defRPr/>
            </a:pPr>
            <a:r>
              <a:rPr lang="es-CO" sz="3200" b="1" dirty="0">
                <a:solidFill>
                  <a:schemeClr val="bg1"/>
                </a:solidFill>
                <a:latin typeface="Tw Cen MT"/>
              </a:rPr>
              <a:t>    8. Requerimientos y procesos del sistema de Información</a:t>
            </a:r>
          </a:p>
        </p:txBody>
      </p:sp>
    </p:spTree>
    <p:extLst>
      <p:ext uri="{BB962C8B-B14F-4D97-AF65-F5344CB8AC3E}">
        <p14:creationId xmlns:p14="http://schemas.microsoft.com/office/powerpoint/2010/main" val="306906083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p:cNvSpPr>
            <a:spLocks noGrp="1"/>
          </p:cNvSpPr>
          <p:nvPr>
            <p:ph type="sldNum" sz="quarter" idx="12"/>
          </p:nvPr>
        </p:nvSpPr>
        <p:spPr/>
        <p:txBody>
          <a:bodyPr/>
          <a:lstStyle/>
          <a:p>
            <a:fld id="{0D2A1E90-F379-44A4-A51C-58121435DCDA}" type="slidenum">
              <a:rPr lang="es-CO" smtClean="0"/>
              <a:pPr/>
              <a:t>34</a:t>
            </a:fld>
            <a:endParaRPr lang="es-CO" dirty="0"/>
          </a:p>
        </p:txBody>
      </p:sp>
      <p:pic>
        <p:nvPicPr>
          <p:cNvPr id="8" name="Picture 2"/>
          <p:cNvPicPr>
            <a:picLocks noChangeAspect="1" noChangeArrowheads="1"/>
          </p:cNvPicPr>
          <p:nvPr/>
        </p:nvPicPr>
        <p:blipFill>
          <a:blip r:embed="rId2" cstate="print"/>
          <a:srcRect/>
          <a:stretch>
            <a:fillRect/>
          </a:stretch>
        </p:blipFill>
        <p:spPr bwMode="auto">
          <a:xfrm>
            <a:off x="128190" y="2149923"/>
            <a:ext cx="4998922" cy="3615427"/>
          </a:xfrm>
          <a:prstGeom prst="rect">
            <a:avLst/>
          </a:prstGeom>
          <a:noFill/>
          <a:ln w="9525">
            <a:noFill/>
            <a:miter lim="800000"/>
            <a:headEnd/>
            <a:tailEnd/>
          </a:ln>
        </p:spPr>
      </p:pic>
      <p:sp>
        <p:nvSpPr>
          <p:cNvPr id="10" name="CuadroTexto 9"/>
          <p:cNvSpPr txBox="1"/>
          <p:nvPr/>
        </p:nvSpPr>
        <p:spPr>
          <a:xfrm>
            <a:off x="5360569" y="1904471"/>
            <a:ext cx="6248641" cy="769441"/>
          </a:xfrm>
          <a:prstGeom prst="rect">
            <a:avLst/>
          </a:prstGeom>
          <a:no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wrap="square" rtlCol="0">
            <a:spAutoFit/>
          </a:bodyPr>
          <a:lstStyle>
            <a:defPPr>
              <a:defRPr lang="es-CO"/>
            </a:defPPr>
            <a:lvl1pPr algn="ctr">
              <a:defRPr sz="2400" b="1">
                <a:solidFill>
                  <a:schemeClr val="bg1"/>
                </a:solidFill>
                <a:latin typeface="Tw Cen M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s-CO" sz="2000" dirty="0">
                <a:solidFill>
                  <a:srgbClr val="003955"/>
                </a:solidFill>
                <a:latin typeface="+mn-lt"/>
              </a:rPr>
              <a:t>La educación al </a:t>
            </a:r>
            <a:r>
              <a:rPr lang="es-CO" dirty="0">
                <a:solidFill>
                  <a:srgbClr val="003955"/>
                </a:solidFill>
                <a:latin typeface="+mn-lt"/>
              </a:rPr>
              <a:t>servicio</a:t>
            </a:r>
            <a:r>
              <a:rPr lang="es-CO" sz="2000" dirty="0">
                <a:solidFill>
                  <a:srgbClr val="003955"/>
                </a:solidFill>
                <a:latin typeface="+mn-lt"/>
              </a:rPr>
              <a:t> del modelo de Gestión de Riesgo </a:t>
            </a:r>
          </a:p>
        </p:txBody>
      </p:sp>
      <p:sp>
        <p:nvSpPr>
          <p:cNvPr id="11" name="Marcador de contenido 3"/>
          <p:cNvSpPr txBox="1">
            <a:spLocks/>
          </p:cNvSpPr>
          <p:nvPr/>
        </p:nvSpPr>
        <p:spPr>
          <a:xfrm>
            <a:off x="5507545" y="2838195"/>
            <a:ext cx="6206109" cy="1629624"/>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Font typeface="Arial" panose="020B0604020202020204" pitchFamily="34" charset="0"/>
              <a:buNone/>
            </a:pPr>
            <a:r>
              <a:rPr lang="es-CO" sz="1800" dirty="0">
                <a:solidFill>
                  <a:schemeClr val="tx1">
                    <a:lumMod val="50000"/>
                    <a:lumOff val="50000"/>
                  </a:schemeClr>
                </a:solidFill>
              </a:rPr>
              <a:t>La </a:t>
            </a:r>
            <a:r>
              <a:rPr lang="es-CO" sz="1800" dirty="0">
                <a:solidFill>
                  <a:srgbClr val="FF7037"/>
                </a:solidFill>
              </a:rPr>
              <a:t>falta de conocimiento </a:t>
            </a:r>
            <a:r>
              <a:rPr lang="es-CO" sz="1800" dirty="0">
                <a:solidFill>
                  <a:schemeClr val="tx1">
                    <a:lumMod val="50000"/>
                    <a:lumOff val="50000"/>
                  </a:schemeClr>
                </a:solidFill>
              </a:rPr>
              <a:t>en procesos, procedimientos, guías clínicas y normas básicas de funcionamiento en red de prestación de servicios y rutas de atención de todos los actores involucrados, tiene gran impacto negativo sobre los resultados en salud y </a:t>
            </a:r>
            <a:r>
              <a:rPr lang="es-CO" sz="1800" dirty="0">
                <a:solidFill>
                  <a:srgbClr val="FF7037"/>
                </a:solidFill>
              </a:rPr>
              <a:t>finanzas de las Aseguradoras.</a:t>
            </a:r>
          </a:p>
          <a:p>
            <a:pPr marL="0" indent="0" algn="just">
              <a:buFont typeface="Arial" panose="020B0604020202020204" pitchFamily="34" charset="0"/>
              <a:buNone/>
            </a:pPr>
            <a:r>
              <a:rPr lang="es-CO" sz="1800" dirty="0">
                <a:solidFill>
                  <a:schemeClr val="tx1">
                    <a:lumMod val="50000"/>
                    <a:lumOff val="50000"/>
                  </a:schemeClr>
                </a:solidFill>
              </a:rPr>
              <a:t>Cada EPS debe tener su propia escuela de educación continua presencial y Virtual </a:t>
            </a:r>
            <a:endParaRPr lang="es-CO" sz="2000" b="1" i="1" dirty="0">
              <a:solidFill>
                <a:srgbClr val="FF0000"/>
              </a:solidFill>
            </a:endParaRPr>
          </a:p>
        </p:txBody>
      </p:sp>
      <p:sp>
        <p:nvSpPr>
          <p:cNvPr id="12" name="4 CuadroTexto"/>
          <p:cNvSpPr txBox="1"/>
          <p:nvPr/>
        </p:nvSpPr>
        <p:spPr>
          <a:xfrm>
            <a:off x="-45802" y="6001303"/>
            <a:ext cx="5127590" cy="553998"/>
          </a:xfrm>
          <a:prstGeom prst="rect">
            <a:avLst/>
          </a:prstGeom>
          <a:noFill/>
        </p:spPr>
        <p:txBody>
          <a:bodyPr wrap="square" rtlCol="0">
            <a:spAutoFit/>
          </a:bodyPr>
          <a:lstStyle>
            <a:defPPr>
              <a:defRPr lang="es-CO"/>
            </a:defPPr>
            <a:lvl1pPr>
              <a:defRPr sz="1400" b="1" i="1">
                <a:solidFill>
                  <a:schemeClr val="accent1">
                    <a:lumMod val="75000"/>
                  </a:schemeClr>
                </a:solidFill>
                <a:latin typeface="Tw Cen MT" panose="020B0602020104020603" pitchFamily="34" charset="0"/>
              </a:defRPr>
            </a:lvl1pPr>
          </a:lstStyle>
          <a:p>
            <a:r>
              <a:rPr lang="es-CO" sz="1000" dirty="0">
                <a:solidFill>
                  <a:srgbClr val="82A5B4"/>
                </a:solidFill>
                <a:hlinkClick r:id="rId3">
                  <a:extLst>
                    <a:ext uri="{A12FA001-AC4F-418D-AE19-62706E023703}">
                      <ahyp:hlinkClr xmlns:ahyp="http://schemas.microsoft.com/office/drawing/2018/hyperlinkcolor" xmlns="" val="tx"/>
                    </a:ext>
                  </a:extLst>
                </a:hlinkClick>
              </a:rPr>
              <a:t>Fuente de la imagen : https://es.eyeforpharma.com/ventas-y-marketing/enfoque-centrado-en-el-paciente-es-el-unico-camino</a:t>
            </a:r>
            <a:endParaRPr lang="es-CO" sz="1000" dirty="0">
              <a:solidFill>
                <a:srgbClr val="82A5B4"/>
              </a:solidFill>
            </a:endParaRPr>
          </a:p>
          <a:p>
            <a:endParaRPr lang="es-CO" sz="1000" dirty="0">
              <a:solidFill>
                <a:srgbClr val="82A5B4"/>
              </a:solidFill>
            </a:endParaRPr>
          </a:p>
        </p:txBody>
      </p:sp>
      <p:pic>
        <p:nvPicPr>
          <p:cNvPr id="13" name="Imagen 12">
            <a:extLst>
              <a:ext uri="{FF2B5EF4-FFF2-40B4-BE49-F238E27FC236}">
                <a16:creationId xmlns:a16="http://schemas.microsoft.com/office/drawing/2014/main" id="{C4164ABC-90C7-4A1C-9B8F-055C2A964C4C}"/>
              </a:ext>
            </a:extLst>
          </p:cNvPr>
          <p:cNvPicPr>
            <a:picLocks noChangeAspect="1"/>
          </p:cNvPicPr>
          <p:nvPr/>
        </p:nvPicPr>
        <p:blipFill rotWithShape="1">
          <a:blip r:embed="rId4"/>
          <a:srcRect b="8571"/>
          <a:stretch/>
        </p:blipFill>
        <p:spPr>
          <a:xfrm>
            <a:off x="10016197" y="79564"/>
            <a:ext cx="2114969" cy="595685"/>
          </a:xfrm>
          <a:prstGeom prst="rect">
            <a:avLst/>
          </a:prstGeom>
        </p:spPr>
      </p:pic>
      <p:sp>
        <p:nvSpPr>
          <p:cNvPr id="14" name="2 Rectángulo redondeado">
            <a:extLst>
              <a:ext uri="{FF2B5EF4-FFF2-40B4-BE49-F238E27FC236}">
                <a16:creationId xmlns:a16="http://schemas.microsoft.com/office/drawing/2014/main" id="{C8E74DEC-23CD-46D4-A487-60B190F7423E}"/>
              </a:ext>
            </a:extLst>
          </p:cNvPr>
          <p:cNvSpPr/>
          <p:nvPr/>
        </p:nvSpPr>
        <p:spPr>
          <a:xfrm>
            <a:off x="0" y="58118"/>
            <a:ext cx="10016197" cy="1306448"/>
          </a:xfrm>
          <a:prstGeom prst="roundRect">
            <a:avLst>
              <a:gd name="adj" fmla="val 10000"/>
            </a:avLst>
          </a:prstGeom>
          <a:solidFill>
            <a:srgbClr val="003955"/>
          </a:solidFill>
          <a:ln w="174625" cmpd="thinThick">
            <a:noFill/>
          </a:ln>
        </p:spPr>
        <p:txBody>
          <a:bodyPr/>
          <a:lstStyle/>
          <a:p>
            <a:pPr lvl="0" algn="ctr" eaLnBrk="1" fontAlgn="auto" hangingPunct="1">
              <a:lnSpc>
                <a:spcPct val="150000"/>
              </a:lnSpc>
              <a:spcAft>
                <a:spcPts val="0"/>
              </a:spcAft>
              <a:defRPr/>
            </a:pPr>
            <a:r>
              <a:rPr lang="es-CO" sz="3200" b="1" dirty="0">
                <a:solidFill>
                  <a:schemeClr val="bg1"/>
                </a:solidFill>
                <a:latin typeface="Tw Cen MT"/>
              </a:rPr>
              <a:t>9. Fortalecimiento del recurso humano en salud  </a:t>
            </a:r>
          </a:p>
        </p:txBody>
      </p:sp>
    </p:spTree>
    <p:extLst>
      <p:ext uri="{BB962C8B-B14F-4D97-AF65-F5344CB8AC3E}">
        <p14:creationId xmlns:p14="http://schemas.microsoft.com/office/powerpoint/2010/main" val="281693955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p:cNvSpPr>
            <a:spLocks noGrp="1"/>
          </p:cNvSpPr>
          <p:nvPr>
            <p:ph type="sldNum" sz="quarter" idx="12"/>
          </p:nvPr>
        </p:nvSpPr>
        <p:spPr/>
        <p:txBody>
          <a:bodyPr/>
          <a:lstStyle/>
          <a:p>
            <a:fld id="{0D2A1E90-F379-44A4-A51C-58121435DCDA}" type="slidenum">
              <a:rPr lang="es-CO" smtClean="0"/>
              <a:pPr/>
              <a:t>35</a:t>
            </a:fld>
            <a:endParaRPr lang="es-CO" dirty="0"/>
          </a:p>
        </p:txBody>
      </p:sp>
      <p:sp>
        <p:nvSpPr>
          <p:cNvPr id="11" name="Marcador de contenido 3"/>
          <p:cNvSpPr txBox="1">
            <a:spLocks/>
          </p:cNvSpPr>
          <p:nvPr/>
        </p:nvSpPr>
        <p:spPr>
          <a:xfrm>
            <a:off x="5492112" y="2242405"/>
            <a:ext cx="6206109" cy="3728121"/>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s-CO" sz="2400" b="1" dirty="0">
                <a:solidFill>
                  <a:srgbClr val="003955"/>
                </a:solidFill>
              </a:rPr>
              <a:t>Plataforma de educación virtual </a:t>
            </a:r>
            <a:br>
              <a:rPr lang="es-CO" sz="2400" b="1" dirty="0">
                <a:solidFill>
                  <a:srgbClr val="003955"/>
                </a:solidFill>
              </a:rPr>
            </a:br>
            <a:endParaRPr lang="es-CO" sz="2400" b="1" dirty="0">
              <a:solidFill>
                <a:srgbClr val="003955"/>
              </a:solidFill>
            </a:endParaRPr>
          </a:p>
          <a:p>
            <a:pPr marL="0" indent="0" algn="just">
              <a:buFont typeface="Arial" panose="020B0604020202020204" pitchFamily="34" charset="0"/>
              <a:buNone/>
            </a:pPr>
            <a:r>
              <a:rPr lang="es-CO" sz="1800" dirty="0">
                <a:solidFill>
                  <a:schemeClr val="tx1">
                    <a:lumMod val="50000"/>
                    <a:lumOff val="50000"/>
                  </a:schemeClr>
                </a:solidFill>
              </a:rPr>
              <a:t>La educación continua debe ser </a:t>
            </a:r>
            <a:r>
              <a:rPr lang="es-CO" sz="1800" b="1" dirty="0">
                <a:solidFill>
                  <a:srgbClr val="FF7037"/>
                </a:solidFill>
              </a:rPr>
              <a:t>obligatoria</a:t>
            </a:r>
            <a:r>
              <a:rPr lang="es-CO" sz="1800" dirty="0">
                <a:solidFill>
                  <a:schemeClr val="tx1">
                    <a:lumMod val="50000"/>
                    <a:lumOff val="50000"/>
                  </a:schemeClr>
                </a:solidFill>
              </a:rPr>
              <a:t> para todos los actores especialmente prestadores de servicios de la red .</a:t>
            </a:r>
          </a:p>
          <a:p>
            <a:pPr marL="0" indent="0" algn="just">
              <a:buFont typeface="Arial" panose="020B0604020202020204" pitchFamily="34" charset="0"/>
              <a:buNone/>
            </a:pPr>
            <a:endParaRPr lang="es-CO" sz="1800" b="1" dirty="0">
              <a:solidFill>
                <a:schemeClr val="tx1">
                  <a:lumMod val="50000"/>
                  <a:lumOff val="50000"/>
                </a:schemeClr>
              </a:solidFill>
            </a:endParaRPr>
          </a:p>
          <a:p>
            <a:pPr marL="0" indent="0" algn="ctr">
              <a:buFont typeface="Arial" panose="020B0604020202020204" pitchFamily="34" charset="0"/>
              <a:buNone/>
            </a:pPr>
            <a:r>
              <a:rPr lang="es-CO" sz="2400" b="1" dirty="0">
                <a:solidFill>
                  <a:srgbClr val="003955"/>
                </a:solidFill>
              </a:rPr>
              <a:t>Territorios saludables </a:t>
            </a:r>
          </a:p>
          <a:p>
            <a:pPr marL="0" indent="0">
              <a:buNone/>
            </a:pPr>
            <a:r>
              <a:rPr lang="es-CO" sz="1800" dirty="0">
                <a:solidFill>
                  <a:schemeClr val="tx1">
                    <a:lumMod val="50000"/>
                    <a:lumOff val="50000"/>
                  </a:schemeClr>
                </a:solidFill>
              </a:rPr>
              <a:t>Red de conocimiento para obtener resultados en salud.</a:t>
            </a:r>
          </a:p>
          <a:p>
            <a:pPr marL="0" indent="0" algn="just">
              <a:buFont typeface="Arial" panose="020B0604020202020204" pitchFamily="34" charset="0"/>
              <a:buNone/>
            </a:pPr>
            <a:r>
              <a:rPr lang="es-CO" sz="1800" dirty="0">
                <a:solidFill>
                  <a:schemeClr val="tx1">
                    <a:lumMod val="50000"/>
                    <a:lumOff val="50000"/>
                  </a:schemeClr>
                </a:solidFill>
              </a:rPr>
              <a:t> </a:t>
            </a:r>
          </a:p>
          <a:p>
            <a:pPr marL="0" indent="0" algn="just">
              <a:buFont typeface="Arial" panose="020B0604020202020204" pitchFamily="34" charset="0"/>
              <a:buNone/>
            </a:pPr>
            <a:r>
              <a:rPr lang="es-CO" sz="1800" dirty="0">
                <a:solidFill>
                  <a:schemeClr val="tx1">
                    <a:lumMod val="50000"/>
                    <a:lumOff val="50000"/>
                  </a:schemeClr>
                </a:solidFill>
              </a:rPr>
              <a:t> </a:t>
            </a:r>
          </a:p>
        </p:txBody>
      </p:sp>
      <p:pic>
        <p:nvPicPr>
          <p:cNvPr id="1028" name="Picture 4" descr="Ordenador PortÃ¡til, Prezi, PresentaciÃ³n En 3D, Maqueta"/>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837590" y="2391825"/>
            <a:ext cx="4381524" cy="3347793"/>
          </a:xfrm>
          <a:prstGeom prst="rect">
            <a:avLst/>
          </a:prstGeom>
          <a:noFill/>
          <a:extLst>
            <a:ext uri="{909E8E84-426E-40DD-AFC4-6F175D3DCCD1}">
              <a14:hiddenFill xmlns:a14="http://schemas.microsoft.com/office/drawing/2010/main">
                <a:solidFill>
                  <a:srgbClr val="FFFFFF"/>
                </a:solidFill>
              </a14:hiddenFill>
            </a:ext>
          </a:extLst>
        </p:spPr>
      </p:pic>
      <p:pic>
        <p:nvPicPr>
          <p:cNvPr id="8" name="Imagen 7">
            <a:extLst>
              <a:ext uri="{FF2B5EF4-FFF2-40B4-BE49-F238E27FC236}">
                <a16:creationId xmlns:a16="http://schemas.microsoft.com/office/drawing/2014/main" id="{E9E005C6-8F06-4542-A516-D3C0EDB3AD31}"/>
              </a:ext>
            </a:extLst>
          </p:cNvPr>
          <p:cNvPicPr>
            <a:picLocks noChangeAspect="1"/>
          </p:cNvPicPr>
          <p:nvPr/>
        </p:nvPicPr>
        <p:blipFill rotWithShape="1">
          <a:blip r:embed="rId3"/>
          <a:srcRect b="8571"/>
          <a:stretch/>
        </p:blipFill>
        <p:spPr>
          <a:xfrm>
            <a:off x="10016197" y="79564"/>
            <a:ext cx="2114969" cy="595685"/>
          </a:xfrm>
          <a:prstGeom prst="rect">
            <a:avLst/>
          </a:prstGeom>
        </p:spPr>
      </p:pic>
      <p:sp>
        <p:nvSpPr>
          <p:cNvPr id="9" name="2 Rectángulo redondeado">
            <a:extLst>
              <a:ext uri="{FF2B5EF4-FFF2-40B4-BE49-F238E27FC236}">
                <a16:creationId xmlns:a16="http://schemas.microsoft.com/office/drawing/2014/main" id="{99B0D084-C030-4DE8-8E3C-22659E0C507F}"/>
              </a:ext>
            </a:extLst>
          </p:cNvPr>
          <p:cNvSpPr/>
          <p:nvPr/>
        </p:nvSpPr>
        <p:spPr>
          <a:xfrm>
            <a:off x="0" y="58118"/>
            <a:ext cx="10016197" cy="1306448"/>
          </a:xfrm>
          <a:prstGeom prst="roundRect">
            <a:avLst>
              <a:gd name="adj" fmla="val 10000"/>
            </a:avLst>
          </a:prstGeom>
          <a:solidFill>
            <a:srgbClr val="003955"/>
          </a:solidFill>
          <a:ln w="174625" cmpd="thinThick">
            <a:noFill/>
          </a:ln>
        </p:spPr>
        <p:txBody>
          <a:bodyPr/>
          <a:lstStyle/>
          <a:p>
            <a:pPr lvl="0" algn="ctr" eaLnBrk="1" fontAlgn="auto" hangingPunct="1">
              <a:lnSpc>
                <a:spcPct val="150000"/>
              </a:lnSpc>
              <a:spcAft>
                <a:spcPts val="0"/>
              </a:spcAft>
              <a:defRPr/>
            </a:pPr>
            <a:r>
              <a:rPr lang="es-CO" sz="3200" b="1" dirty="0">
                <a:solidFill>
                  <a:schemeClr val="bg1"/>
                </a:solidFill>
                <a:latin typeface="Tw Cen MT"/>
              </a:rPr>
              <a:t>9. Fortalecimiento del recurso humano en salud  </a:t>
            </a:r>
          </a:p>
        </p:txBody>
      </p:sp>
    </p:spTree>
    <p:extLst>
      <p:ext uri="{BB962C8B-B14F-4D97-AF65-F5344CB8AC3E}">
        <p14:creationId xmlns:p14="http://schemas.microsoft.com/office/powerpoint/2010/main" val="44052988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p:cNvSpPr>
            <a:spLocks noGrp="1"/>
          </p:cNvSpPr>
          <p:nvPr>
            <p:ph type="sldNum" sz="quarter" idx="12"/>
          </p:nvPr>
        </p:nvSpPr>
        <p:spPr/>
        <p:txBody>
          <a:bodyPr/>
          <a:lstStyle/>
          <a:p>
            <a:fld id="{0D2A1E90-F379-44A4-A51C-58121435DCDA}" type="slidenum">
              <a:rPr lang="es-CO" smtClean="0"/>
              <a:pPr/>
              <a:t>36</a:t>
            </a:fld>
            <a:endParaRPr lang="es-CO" dirty="0"/>
          </a:p>
        </p:txBody>
      </p:sp>
      <p:sp>
        <p:nvSpPr>
          <p:cNvPr id="7" name="3 Rectángulo"/>
          <p:cNvSpPr/>
          <p:nvPr/>
        </p:nvSpPr>
        <p:spPr>
          <a:xfrm>
            <a:off x="2141054" y="470053"/>
            <a:ext cx="8776590" cy="117618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4770" tIns="64770" rIns="64770" bIns="64770" numCol="1" spcCol="1270" anchor="ctr" anchorCtr="0">
            <a:noAutofit/>
          </a:bodyPr>
          <a:lstStyle/>
          <a:p>
            <a:pPr marL="0" marR="0" lvl="0" indent="0" algn="ctr" defTabSz="914400" eaLnBrk="1" fontAlgn="auto" latinLnBrk="0" hangingPunct="1">
              <a:lnSpc>
                <a:spcPct val="100000"/>
              </a:lnSpc>
              <a:spcBef>
                <a:spcPct val="0"/>
              </a:spcBef>
              <a:spcAft>
                <a:spcPts val="0"/>
              </a:spcAft>
              <a:buClrTx/>
              <a:buSzTx/>
              <a:buFontTx/>
              <a:buNone/>
              <a:tabLst/>
              <a:defRPr/>
            </a:pPr>
            <a:r>
              <a:rPr lang="es-CO" sz="2800" b="1" dirty="0">
                <a:latin typeface="Tw Cen MT"/>
              </a:rPr>
              <a:t>9. Fortalecimiento del recurso humano en salud  </a:t>
            </a:r>
            <a:endParaRPr lang="es-CO" sz="2800" b="1" kern="1200" dirty="0">
              <a:latin typeface="Tw Cen MT"/>
            </a:endParaRPr>
          </a:p>
          <a:p>
            <a:pPr lvl="0" algn="ctr" defTabSz="889000">
              <a:lnSpc>
                <a:spcPct val="90000"/>
              </a:lnSpc>
              <a:spcBef>
                <a:spcPct val="0"/>
              </a:spcBef>
              <a:spcAft>
                <a:spcPct val="35000"/>
              </a:spcAft>
            </a:pPr>
            <a:endParaRPr lang="es-CO" sz="2400" b="1" kern="1200" dirty="0">
              <a:latin typeface="Tw Cen MT"/>
            </a:endParaRPr>
          </a:p>
        </p:txBody>
      </p:sp>
      <p:pic>
        <p:nvPicPr>
          <p:cNvPr id="3074" name="Picture 2" descr="Resultado de imagen para equipo salu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09125" y="2278379"/>
            <a:ext cx="3980327" cy="3878267"/>
          </a:xfrm>
          <a:prstGeom prst="rect">
            <a:avLst/>
          </a:prstGeom>
          <a:noFill/>
          <a:extLst>
            <a:ext uri="{909E8E84-426E-40DD-AFC4-6F175D3DCCD1}">
              <a14:hiddenFill xmlns:a14="http://schemas.microsoft.com/office/drawing/2010/main">
                <a:solidFill>
                  <a:srgbClr val="FFFFFF"/>
                </a:solidFill>
              </a14:hiddenFill>
            </a:ext>
          </a:extLst>
        </p:spPr>
      </p:pic>
      <p:sp>
        <p:nvSpPr>
          <p:cNvPr id="2" name="CuadroTexto 1"/>
          <p:cNvSpPr txBox="1"/>
          <p:nvPr/>
        </p:nvSpPr>
        <p:spPr>
          <a:xfrm>
            <a:off x="4948006" y="3207196"/>
            <a:ext cx="7002238" cy="2271391"/>
          </a:xfrm>
          <a:prstGeom prst="rect">
            <a:avLst/>
          </a:prstGeom>
          <a:noFill/>
        </p:spPr>
        <p:txBody>
          <a:bodyPr wrap="none" rtlCol="0">
            <a:spAutoFit/>
          </a:bodyPr>
          <a:lstStyle/>
          <a:p>
            <a:pPr algn="ctr">
              <a:lnSpc>
                <a:spcPct val="90000"/>
              </a:lnSpc>
              <a:spcBef>
                <a:spcPts val="1000"/>
              </a:spcBef>
            </a:pPr>
            <a:r>
              <a:rPr lang="es-CO" sz="2400" b="1" dirty="0">
                <a:solidFill>
                  <a:srgbClr val="003955"/>
                </a:solidFill>
                <a:latin typeface="+mn-lt"/>
              </a:rPr>
              <a:t>Equipo Multidisciplinario </a:t>
            </a:r>
          </a:p>
          <a:p>
            <a:endParaRPr lang="es-CO" sz="2400" dirty="0">
              <a:latin typeface="+mn-lt"/>
            </a:endParaRPr>
          </a:p>
          <a:p>
            <a:pPr algn="ctr"/>
            <a:r>
              <a:rPr lang="es-CO" sz="2400" dirty="0">
                <a:solidFill>
                  <a:schemeClr val="tx1">
                    <a:lumMod val="50000"/>
                    <a:lumOff val="50000"/>
                  </a:schemeClr>
                </a:solidFill>
                <a:latin typeface="+mn-lt"/>
              </a:rPr>
              <a:t>Salud familiar </a:t>
            </a:r>
          </a:p>
          <a:p>
            <a:pPr algn="ctr"/>
            <a:r>
              <a:rPr lang="es-CO" sz="2400" dirty="0">
                <a:solidFill>
                  <a:schemeClr val="tx1">
                    <a:lumMod val="50000"/>
                    <a:lumOff val="50000"/>
                  </a:schemeClr>
                </a:solidFill>
                <a:latin typeface="+mn-lt"/>
              </a:rPr>
              <a:t>Liderar proceso de atención</a:t>
            </a:r>
          </a:p>
          <a:p>
            <a:pPr algn="ctr"/>
            <a:r>
              <a:rPr lang="es-CO" sz="2400" dirty="0">
                <a:solidFill>
                  <a:schemeClr val="tx1">
                    <a:lumMod val="50000"/>
                    <a:lumOff val="50000"/>
                  </a:schemeClr>
                </a:solidFill>
                <a:latin typeface="+mn-lt"/>
              </a:rPr>
              <a:t>Mejoramiento de capacidad resolutiva del equipo </a:t>
            </a:r>
          </a:p>
          <a:p>
            <a:pPr algn="ctr"/>
            <a:r>
              <a:rPr lang="es-CO" sz="2400" dirty="0">
                <a:solidFill>
                  <a:schemeClr val="tx1">
                    <a:lumMod val="50000"/>
                    <a:lumOff val="50000"/>
                  </a:schemeClr>
                </a:solidFill>
                <a:latin typeface="+mn-lt"/>
              </a:rPr>
              <a:t>De atención primaria</a:t>
            </a:r>
          </a:p>
        </p:txBody>
      </p:sp>
      <p:pic>
        <p:nvPicPr>
          <p:cNvPr id="8" name="Imagen 7">
            <a:extLst>
              <a:ext uri="{FF2B5EF4-FFF2-40B4-BE49-F238E27FC236}">
                <a16:creationId xmlns:a16="http://schemas.microsoft.com/office/drawing/2014/main" id="{04E29130-5FFA-4672-9B69-ADAE24720470}"/>
              </a:ext>
            </a:extLst>
          </p:cNvPr>
          <p:cNvPicPr>
            <a:picLocks noChangeAspect="1"/>
          </p:cNvPicPr>
          <p:nvPr/>
        </p:nvPicPr>
        <p:blipFill rotWithShape="1">
          <a:blip r:embed="rId3"/>
          <a:srcRect b="8571"/>
          <a:stretch/>
        </p:blipFill>
        <p:spPr>
          <a:xfrm>
            <a:off x="10016197" y="79564"/>
            <a:ext cx="2114969" cy="595685"/>
          </a:xfrm>
          <a:prstGeom prst="rect">
            <a:avLst/>
          </a:prstGeom>
        </p:spPr>
      </p:pic>
      <p:sp>
        <p:nvSpPr>
          <p:cNvPr id="9" name="2 Rectángulo redondeado">
            <a:extLst>
              <a:ext uri="{FF2B5EF4-FFF2-40B4-BE49-F238E27FC236}">
                <a16:creationId xmlns:a16="http://schemas.microsoft.com/office/drawing/2014/main" id="{F8AB107A-D3B7-46F8-AAE0-76AED7FD0598}"/>
              </a:ext>
            </a:extLst>
          </p:cNvPr>
          <p:cNvSpPr/>
          <p:nvPr/>
        </p:nvSpPr>
        <p:spPr>
          <a:xfrm>
            <a:off x="0" y="16555"/>
            <a:ext cx="10016197" cy="1306448"/>
          </a:xfrm>
          <a:prstGeom prst="roundRect">
            <a:avLst>
              <a:gd name="adj" fmla="val 10000"/>
            </a:avLst>
          </a:prstGeom>
          <a:solidFill>
            <a:srgbClr val="003955"/>
          </a:solidFill>
          <a:ln w="174625" cmpd="thinThick">
            <a:noFill/>
          </a:ln>
        </p:spPr>
        <p:txBody>
          <a:bodyPr/>
          <a:lstStyle/>
          <a:p>
            <a:pPr lvl="0" algn="ctr" eaLnBrk="1" fontAlgn="auto" hangingPunct="1">
              <a:lnSpc>
                <a:spcPct val="150000"/>
              </a:lnSpc>
              <a:spcAft>
                <a:spcPts val="0"/>
              </a:spcAft>
              <a:defRPr/>
            </a:pPr>
            <a:r>
              <a:rPr lang="es-CO" sz="3200" b="1" dirty="0">
                <a:solidFill>
                  <a:schemeClr val="bg1"/>
                </a:solidFill>
                <a:latin typeface="Tw Cen MT"/>
              </a:rPr>
              <a:t>9. Fortalecimiento del recurso humano en salud  </a:t>
            </a:r>
          </a:p>
        </p:txBody>
      </p:sp>
    </p:spTree>
    <p:extLst>
      <p:ext uri="{BB962C8B-B14F-4D97-AF65-F5344CB8AC3E}">
        <p14:creationId xmlns:p14="http://schemas.microsoft.com/office/powerpoint/2010/main" val="314615204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Rectángulo redondeado">
            <a:extLst>
              <a:ext uri="{FF2B5EF4-FFF2-40B4-BE49-F238E27FC236}">
                <a16:creationId xmlns:a16="http://schemas.microsoft.com/office/drawing/2014/main" id="{18C85186-CC92-45DB-A1C6-3AF307D24294}"/>
              </a:ext>
            </a:extLst>
          </p:cNvPr>
          <p:cNvSpPr/>
          <p:nvPr/>
        </p:nvSpPr>
        <p:spPr>
          <a:xfrm>
            <a:off x="0" y="16555"/>
            <a:ext cx="10016197" cy="1306448"/>
          </a:xfrm>
          <a:prstGeom prst="roundRect">
            <a:avLst>
              <a:gd name="adj" fmla="val 10000"/>
            </a:avLst>
          </a:prstGeom>
          <a:solidFill>
            <a:srgbClr val="003955"/>
          </a:solidFill>
          <a:ln w="174625" cmpd="thinThick">
            <a:noFill/>
          </a:ln>
        </p:spPr>
        <p:txBody>
          <a:bodyPr/>
          <a:lstStyle/>
          <a:p>
            <a:pPr lvl="0" algn="ctr" eaLnBrk="1" fontAlgn="auto" hangingPunct="1">
              <a:lnSpc>
                <a:spcPct val="150000"/>
              </a:lnSpc>
              <a:spcAft>
                <a:spcPts val="0"/>
              </a:spcAft>
              <a:defRPr/>
            </a:pPr>
            <a:r>
              <a:rPr lang="es-CO" sz="3200" b="1" dirty="0">
                <a:solidFill>
                  <a:schemeClr val="bg1"/>
                </a:solidFill>
                <a:latin typeface="Tw Cen MT"/>
              </a:rPr>
              <a:t>Retos de investigación e innovación   </a:t>
            </a:r>
          </a:p>
        </p:txBody>
      </p:sp>
      <p:pic>
        <p:nvPicPr>
          <p:cNvPr id="11" name="37 Imagen">
            <a:extLst>
              <a:ext uri="{FF2B5EF4-FFF2-40B4-BE49-F238E27FC236}">
                <a16:creationId xmlns:a16="http://schemas.microsoft.com/office/drawing/2014/main" id="{0B76DEC9-1F28-4356-80D6-54A5A16663C7}"/>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67949" b="2177"/>
          <a:stretch/>
        </p:blipFill>
        <p:spPr>
          <a:xfrm>
            <a:off x="1563204" y="2290440"/>
            <a:ext cx="4038606" cy="870010"/>
          </a:xfrm>
          <a:prstGeom prst="rect">
            <a:avLst/>
          </a:prstGeom>
        </p:spPr>
      </p:pic>
      <p:sp>
        <p:nvSpPr>
          <p:cNvPr id="12" name="CuadroTexto 11">
            <a:extLst>
              <a:ext uri="{FF2B5EF4-FFF2-40B4-BE49-F238E27FC236}">
                <a16:creationId xmlns:a16="http://schemas.microsoft.com/office/drawing/2014/main" id="{F43743DD-AE56-4422-94FE-D57B6D700F70}"/>
              </a:ext>
            </a:extLst>
          </p:cNvPr>
          <p:cNvSpPr txBox="1"/>
          <p:nvPr/>
        </p:nvSpPr>
        <p:spPr>
          <a:xfrm>
            <a:off x="1793289" y="2463835"/>
            <a:ext cx="3417903" cy="523220"/>
          </a:xfrm>
          <a:prstGeom prst="rect">
            <a:avLst/>
          </a:prstGeom>
          <a:noFill/>
        </p:spPr>
        <p:txBody>
          <a:bodyPr wrap="square" rtlCol="0">
            <a:spAutoFit/>
          </a:bodyPr>
          <a:lstStyle/>
          <a:p>
            <a:pPr algn="ctr"/>
            <a:r>
              <a:rPr lang="es-CO" sz="1400" dirty="0"/>
              <a:t>Como establecer la rectoría del sistema de salud </a:t>
            </a:r>
          </a:p>
        </p:txBody>
      </p:sp>
      <p:pic>
        <p:nvPicPr>
          <p:cNvPr id="13" name="37 Imagen">
            <a:extLst>
              <a:ext uri="{FF2B5EF4-FFF2-40B4-BE49-F238E27FC236}">
                <a16:creationId xmlns:a16="http://schemas.microsoft.com/office/drawing/2014/main" id="{FF42CD4E-12EC-4821-B04B-1E86DB277102}"/>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67949" b="2177"/>
          <a:stretch/>
        </p:blipFill>
        <p:spPr>
          <a:xfrm>
            <a:off x="1563204" y="3473389"/>
            <a:ext cx="4038606" cy="870010"/>
          </a:xfrm>
          <a:prstGeom prst="rect">
            <a:avLst/>
          </a:prstGeom>
        </p:spPr>
      </p:pic>
      <p:sp>
        <p:nvSpPr>
          <p:cNvPr id="14" name="CuadroTexto 13">
            <a:extLst>
              <a:ext uri="{FF2B5EF4-FFF2-40B4-BE49-F238E27FC236}">
                <a16:creationId xmlns:a16="http://schemas.microsoft.com/office/drawing/2014/main" id="{BCEEA7D4-C120-4445-A7A0-D1903A274537}"/>
              </a:ext>
            </a:extLst>
          </p:cNvPr>
          <p:cNvSpPr txBox="1"/>
          <p:nvPr/>
        </p:nvSpPr>
        <p:spPr>
          <a:xfrm>
            <a:off x="1793289" y="3646784"/>
            <a:ext cx="3417903" cy="523220"/>
          </a:xfrm>
          <a:prstGeom prst="rect">
            <a:avLst/>
          </a:prstGeom>
          <a:noFill/>
        </p:spPr>
        <p:txBody>
          <a:bodyPr wrap="square" rtlCol="0">
            <a:spAutoFit/>
          </a:bodyPr>
          <a:lstStyle/>
          <a:p>
            <a:pPr algn="ctr"/>
            <a:r>
              <a:rPr lang="es-CO" sz="1400" dirty="0"/>
              <a:t>Estrategias para garantizar la sostenibilidad financiera del sistema </a:t>
            </a:r>
          </a:p>
        </p:txBody>
      </p:sp>
      <p:pic>
        <p:nvPicPr>
          <p:cNvPr id="15" name="37 Imagen">
            <a:extLst>
              <a:ext uri="{FF2B5EF4-FFF2-40B4-BE49-F238E27FC236}">
                <a16:creationId xmlns:a16="http://schemas.microsoft.com/office/drawing/2014/main" id="{3A544F44-00C5-4091-A6C1-D6430220BCC6}"/>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67949" b="2177"/>
          <a:stretch/>
        </p:blipFill>
        <p:spPr>
          <a:xfrm>
            <a:off x="1563204" y="4751034"/>
            <a:ext cx="4038606" cy="870010"/>
          </a:xfrm>
          <a:prstGeom prst="rect">
            <a:avLst/>
          </a:prstGeom>
        </p:spPr>
      </p:pic>
      <p:sp>
        <p:nvSpPr>
          <p:cNvPr id="16" name="CuadroTexto 15">
            <a:extLst>
              <a:ext uri="{FF2B5EF4-FFF2-40B4-BE49-F238E27FC236}">
                <a16:creationId xmlns:a16="http://schemas.microsoft.com/office/drawing/2014/main" id="{9FBE1F09-6ADE-4C7B-AB2F-F89F4AEBB640}"/>
              </a:ext>
            </a:extLst>
          </p:cNvPr>
          <p:cNvSpPr txBox="1"/>
          <p:nvPr/>
        </p:nvSpPr>
        <p:spPr>
          <a:xfrm>
            <a:off x="1793289" y="4924429"/>
            <a:ext cx="3417903" cy="523220"/>
          </a:xfrm>
          <a:prstGeom prst="rect">
            <a:avLst/>
          </a:prstGeom>
          <a:noFill/>
        </p:spPr>
        <p:txBody>
          <a:bodyPr wrap="square" rtlCol="0">
            <a:spAutoFit/>
          </a:bodyPr>
          <a:lstStyle/>
          <a:p>
            <a:pPr algn="ctr"/>
            <a:r>
              <a:rPr lang="es-CO" sz="1400" dirty="0"/>
              <a:t>Gestión eficiente de los recursos humanos en salud </a:t>
            </a:r>
          </a:p>
        </p:txBody>
      </p:sp>
      <p:pic>
        <p:nvPicPr>
          <p:cNvPr id="17" name="37 Imagen">
            <a:extLst>
              <a:ext uri="{FF2B5EF4-FFF2-40B4-BE49-F238E27FC236}">
                <a16:creationId xmlns:a16="http://schemas.microsoft.com/office/drawing/2014/main" id="{B58BEDA2-71BB-4D1C-A8AC-E83F47DE9A2D}"/>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67949" b="2177"/>
          <a:stretch/>
        </p:blipFill>
        <p:spPr>
          <a:xfrm>
            <a:off x="6474035" y="2290440"/>
            <a:ext cx="4038606" cy="870010"/>
          </a:xfrm>
          <a:prstGeom prst="rect">
            <a:avLst/>
          </a:prstGeom>
        </p:spPr>
      </p:pic>
      <p:sp>
        <p:nvSpPr>
          <p:cNvPr id="18" name="CuadroTexto 17">
            <a:extLst>
              <a:ext uri="{FF2B5EF4-FFF2-40B4-BE49-F238E27FC236}">
                <a16:creationId xmlns:a16="http://schemas.microsoft.com/office/drawing/2014/main" id="{FC1466A7-D1C9-410D-86BF-3AC814771F59}"/>
              </a:ext>
            </a:extLst>
          </p:cNvPr>
          <p:cNvSpPr txBox="1"/>
          <p:nvPr/>
        </p:nvSpPr>
        <p:spPr>
          <a:xfrm>
            <a:off x="6704120" y="2463835"/>
            <a:ext cx="3417903" cy="523220"/>
          </a:xfrm>
          <a:prstGeom prst="rect">
            <a:avLst/>
          </a:prstGeom>
          <a:noFill/>
        </p:spPr>
        <p:txBody>
          <a:bodyPr wrap="square" rtlCol="0">
            <a:spAutoFit/>
          </a:bodyPr>
          <a:lstStyle/>
          <a:p>
            <a:pPr algn="ctr"/>
            <a:r>
              <a:rPr lang="es-CO" sz="1400" dirty="0"/>
              <a:t>Fortalecimiento de los sistemas de información efectivos y eficientes</a:t>
            </a:r>
          </a:p>
        </p:txBody>
      </p:sp>
      <p:pic>
        <p:nvPicPr>
          <p:cNvPr id="19" name="37 Imagen">
            <a:extLst>
              <a:ext uri="{FF2B5EF4-FFF2-40B4-BE49-F238E27FC236}">
                <a16:creationId xmlns:a16="http://schemas.microsoft.com/office/drawing/2014/main" id="{E71A637B-1E7D-44AE-9EBE-37385C80FDE6}"/>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67949" b="2177"/>
          <a:stretch/>
        </p:blipFill>
        <p:spPr>
          <a:xfrm>
            <a:off x="6474035" y="3473389"/>
            <a:ext cx="4038606" cy="870010"/>
          </a:xfrm>
          <a:prstGeom prst="rect">
            <a:avLst/>
          </a:prstGeom>
        </p:spPr>
      </p:pic>
      <p:sp>
        <p:nvSpPr>
          <p:cNvPr id="20" name="CuadroTexto 19">
            <a:extLst>
              <a:ext uri="{FF2B5EF4-FFF2-40B4-BE49-F238E27FC236}">
                <a16:creationId xmlns:a16="http://schemas.microsoft.com/office/drawing/2014/main" id="{49478EAC-A52B-4964-B049-EA7600433A6C}"/>
              </a:ext>
            </a:extLst>
          </p:cNvPr>
          <p:cNvSpPr txBox="1"/>
          <p:nvPr/>
        </p:nvSpPr>
        <p:spPr>
          <a:xfrm>
            <a:off x="6704120" y="3646784"/>
            <a:ext cx="3417903" cy="523220"/>
          </a:xfrm>
          <a:prstGeom prst="rect">
            <a:avLst/>
          </a:prstGeom>
          <a:noFill/>
        </p:spPr>
        <p:txBody>
          <a:bodyPr wrap="square" rtlCol="0">
            <a:spAutoFit/>
          </a:bodyPr>
          <a:lstStyle/>
          <a:p>
            <a:pPr algn="ctr"/>
            <a:r>
              <a:rPr lang="es-CO" sz="1400" dirty="0"/>
              <a:t>Mecanismos efectivos de transferencia del conocimiento en salud pública</a:t>
            </a:r>
          </a:p>
        </p:txBody>
      </p:sp>
      <p:pic>
        <p:nvPicPr>
          <p:cNvPr id="21" name="37 Imagen">
            <a:extLst>
              <a:ext uri="{FF2B5EF4-FFF2-40B4-BE49-F238E27FC236}">
                <a16:creationId xmlns:a16="http://schemas.microsoft.com/office/drawing/2014/main" id="{1693540D-2D3F-4D84-BDD6-3430DA7E5398}"/>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67949" b="2177"/>
          <a:stretch/>
        </p:blipFill>
        <p:spPr>
          <a:xfrm>
            <a:off x="6553934" y="4725882"/>
            <a:ext cx="4038606" cy="870010"/>
          </a:xfrm>
          <a:prstGeom prst="rect">
            <a:avLst/>
          </a:prstGeom>
        </p:spPr>
      </p:pic>
      <p:sp>
        <p:nvSpPr>
          <p:cNvPr id="22" name="CuadroTexto 21">
            <a:extLst>
              <a:ext uri="{FF2B5EF4-FFF2-40B4-BE49-F238E27FC236}">
                <a16:creationId xmlns:a16="http://schemas.microsoft.com/office/drawing/2014/main" id="{DEB6F3B6-3CC4-4E18-A34E-F186A1F88BD3}"/>
              </a:ext>
            </a:extLst>
          </p:cNvPr>
          <p:cNvSpPr txBox="1"/>
          <p:nvPr/>
        </p:nvSpPr>
        <p:spPr>
          <a:xfrm>
            <a:off x="6771810" y="4881521"/>
            <a:ext cx="3602854" cy="523220"/>
          </a:xfrm>
          <a:prstGeom prst="rect">
            <a:avLst/>
          </a:prstGeom>
          <a:noFill/>
        </p:spPr>
        <p:txBody>
          <a:bodyPr wrap="square" rtlCol="0">
            <a:spAutoFit/>
          </a:bodyPr>
          <a:lstStyle/>
          <a:p>
            <a:pPr algn="ctr"/>
            <a:r>
              <a:rPr lang="es-CO" sz="1400" dirty="0"/>
              <a:t>Investigación en acceso, utilización y garantía de la calidad en prestación de servicio</a:t>
            </a:r>
          </a:p>
        </p:txBody>
      </p:sp>
    </p:spTree>
    <p:extLst>
      <p:ext uri="{BB962C8B-B14F-4D97-AF65-F5344CB8AC3E}">
        <p14:creationId xmlns:p14="http://schemas.microsoft.com/office/powerpoint/2010/main" val="95399331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p:cNvSpPr>
            <a:spLocks noGrp="1"/>
          </p:cNvSpPr>
          <p:nvPr>
            <p:ph type="sldNum" sz="quarter" idx="12"/>
          </p:nvPr>
        </p:nvSpPr>
        <p:spPr/>
        <p:txBody>
          <a:bodyPr/>
          <a:lstStyle/>
          <a:p>
            <a:fld id="{0D2A1E90-F379-44A4-A51C-58121435DCDA}" type="slidenum">
              <a:rPr lang="es-CO" smtClean="0"/>
              <a:pPr/>
              <a:t>38</a:t>
            </a:fld>
            <a:endParaRPr lang="es-CO"/>
          </a:p>
        </p:txBody>
      </p:sp>
      <p:sp>
        <p:nvSpPr>
          <p:cNvPr id="2" name="CuadroTexto 1"/>
          <p:cNvSpPr txBox="1"/>
          <p:nvPr/>
        </p:nvSpPr>
        <p:spPr>
          <a:xfrm>
            <a:off x="1225791" y="2205128"/>
            <a:ext cx="10128009" cy="3416320"/>
          </a:xfrm>
          <a:prstGeom prst="rect">
            <a:avLst/>
          </a:prstGeom>
          <a:noFill/>
        </p:spPr>
        <p:txBody>
          <a:bodyPr wrap="square" rtlCol="0">
            <a:spAutoFit/>
          </a:bodyPr>
          <a:lstStyle/>
          <a:p>
            <a:pPr algn="ctr"/>
            <a:r>
              <a:rPr lang="es-CO" sz="2400" dirty="0">
                <a:solidFill>
                  <a:schemeClr val="tx1">
                    <a:lumMod val="50000"/>
                    <a:lumOff val="50000"/>
                  </a:schemeClr>
                </a:solidFill>
                <a:latin typeface="+mn-lt"/>
              </a:rPr>
              <a:t>Potencializar al máximo </a:t>
            </a:r>
            <a:r>
              <a:rPr lang="es-CO" sz="2400" b="1" dirty="0">
                <a:solidFill>
                  <a:srgbClr val="FF7037"/>
                </a:solidFill>
                <a:latin typeface="+mn-lt"/>
              </a:rPr>
              <a:t>la alianza con todos los actores </a:t>
            </a:r>
            <a:r>
              <a:rPr lang="es-CO" sz="2400" dirty="0">
                <a:solidFill>
                  <a:schemeClr val="tx1">
                    <a:lumMod val="50000"/>
                    <a:lumOff val="50000"/>
                  </a:schemeClr>
                </a:solidFill>
                <a:latin typeface="+mn-lt"/>
              </a:rPr>
              <a:t>(universidades, industria farmacéutica   y las IPS de la red de prestadores), no solo para la gestión en la atención , también para involucrar innovación, Investigación , producción de conocimiento para diseño e implementación de modelos de Atención más allá de la línea base propuesta por el Ministerio de Salud . </a:t>
            </a:r>
          </a:p>
          <a:p>
            <a:pPr algn="ctr"/>
            <a:endParaRPr lang="es-CO" sz="2400" dirty="0">
              <a:latin typeface="+mn-lt"/>
            </a:endParaRPr>
          </a:p>
          <a:p>
            <a:pPr algn="ctr"/>
            <a:r>
              <a:rPr lang="es-CO" sz="2400" dirty="0">
                <a:solidFill>
                  <a:schemeClr val="tx1">
                    <a:lumMod val="50000"/>
                    <a:lumOff val="50000"/>
                  </a:schemeClr>
                </a:solidFill>
                <a:latin typeface="+mn-lt"/>
              </a:rPr>
              <a:t>¡Desde las EPS y las IPS  liderar área de </a:t>
            </a:r>
            <a:r>
              <a:rPr lang="es-CO" sz="2400" b="1" dirty="0">
                <a:solidFill>
                  <a:srgbClr val="FF7037"/>
                </a:solidFill>
                <a:latin typeface="+mn-lt"/>
              </a:rPr>
              <a:t>Investigación Y desarrollo </a:t>
            </a:r>
            <a:r>
              <a:rPr lang="es-CO" sz="2400" dirty="0">
                <a:solidFill>
                  <a:schemeClr val="tx1">
                    <a:lumMod val="50000"/>
                    <a:lumOff val="50000"/>
                  </a:schemeClr>
                </a:solidFill>
                <a:latin typeface="+mn-lt"/>
              </a:rPr>
              <a:t>y definir plan estratégico para lograr modelos ajustados a las Verdaderas necesidades de los Territorios! </a:t>
            </a:r>
          </a:p>
        </p:txBody>
      </p:sp>
      <p:sp>
        <p:nvSpPr>
          <p:cNvPr id="8" name="CuadroTexto 7"/>
          <p:cNvSpPr txBox="1"/>
          <p:nvPr/>
        </p:nvSpPr>
        <p:spPr>
          <a:xfrm>
            <a:off x="8874203" y="5811006"/>
            <a:ext cx="1891993" cy="307777"/>
          </a:xfrm>
          <a:prstGeom prst="rect">
            <a:avLst/>
          </a:prstGeom>
          <a:noFill/>
        </p:spPr>
        <p:txBody>
          <a:bodyPr wrap="none" rtlCol="0">
            <a:spAutoFit/>
          </a:bodyPr>
          <a:lstStyle/>
          <a:p>
            <a:r>
              <a:rPr lang="es-CO" sz="1400" b="1" i="1" dirty="0">
                <a:solidFill>
                  <a:srgbClr val="82A5B4"/>
                </a:solidFill>
                <a:latin typeface="Tw Cen MT" panose="020B0602020104020603" pitchFamily="34" charset="0"/>
              </a:rPr>
              <a:t>Fuente: Propia del autor </a:t>
            </a:r>
          </a:p>
        </p:txBody>
      </p:sp>
      <p:pic>
        <p:nvPicPr>
          <p:cNvPr id="9" name="Imagen 8">
            <a:extLst>
              <a:ext uri="{FF2B5EF4-FFF2-40B4-BE49-F238E27FC236}">
                <a16:creationId xmlns:a16="http://schemas.microsoft.com/office/drawing/2014/main" id="{97010B5C-FD3C-45AE-8507-8DCAC4D89A78}"/>
              </a:ext>
            </a:extLst>
          </p:cNvPr>
          <p:cNvPicPr>
            <a:picLocks noChangeAspect="1"/>
          </p:cNvPicPr>
          <p:nvPr/>
        </p:nvPicPr>
        <p:blipFill rotWithShape="1">
          <a:blip r:embed="rId2"/>
          <a:srcRect b="8571"/>
          <a:stretch/>
        </p:blipFill>
        <p:spPr>
          <a:xfrm>
            <a:off x="10016197" y="79564"/>
            <a:ext cx="2114969" cy="595685"/>
          </a:xfrm>
          <a:prstGeom prst="rect">
            <a:avLst/>
          </a:prstGeom>
        </p:spPr>
      </p:pic>
      <p:sp>
        <p:nvSpPr>
          <p:cNvPr id="10" name="2 Rectángulo redondeado">
            <a:extLst>
              <a:ext uri="{FF2B5EF4-FFF2-40B4-BE49-F238E27FC236}">
                <a16:creationId xmlns:a16="http://schemas.microsoft.com/office/drawing/2014/main" id="{BDEAC531-A0BB-4E2E-A49D-D08467EF93C6}"/>
              </a:ext>
            </a:extLst>
          </p:cNvPr>
          <p:cNvSpPr/>
          <p:nvPr/>
        </p:nvSpPr>
        <p:spPr>
          <a:xfrm>
            <a:off x="96982" y="58118"/>
            <a:ext cx="9919215" cy="1306448"/>
          </a:xfrm>
          <a:prstGeom prst="roundRect">
            <a:avLst>
              <a:gd name="adj" fmla="val 10000"/>
            </a:avLst>
          </a:prstGeom>
          <a:solidFill>
            <a:srgbClr val="003955"/>
          </a:solidFill>
          <a:ln w="174625" cmpd="thinThick">
            <a:noFill/>
          </a:ln>
        </p:spPr>
        <p:txBody>
          <a:bodyPr/>
          <a:lstStyle/>
          <a:p>
            <a:pPr lvl="0" algn="ctr" eaLnBrk="1" fontAlgn="auto" hangingPunct="1">
              <a:spcAft>
                <a:spcPts val="0"/>
              </a:spcAft>
              <a:defRPr/>
            </a:pPr>
            <a:r>
              <a:rPr lang="es-CO" sz="3200" b="1" dirty="0">
                <a:solidFill>
                  <a:schemeClr val="bg1"/>
                </a:solidFill>
                <a:latin typeface="Tw Cen MT"/>
              </a:rPr>
              <a:t>10. Fortalecimiento de la innovación, investigación y apropiación del conocimiento.   </a:t>
            </a:r>
          </a:p>
        </p:txBody>
      </p:sp>
    </p:spTree>
    <p:extLst>
      <p:ext uri="{BB962C8B-B14F-4D97-AF65-F5344CB8AC3E}">
        <p14:creationId xmlns:p14="http://schemas.microsoft.com/office/powerpoint/2010/main" val="258144836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descr="Osteoporosis, illustration : News Photo"/>
          <p:cNvPicPr>
            <a:picLocks noChangeAspect="1" noChangeArrowheads="1"/>
          </p:cNvPicPr>
          <p:nvPr/>
        </p:nvPicPr>
        <p:blipFill rotWithShape="1">
          <a:blip r:embed="rId2" cstate="email">
            <a:extLst>
              <a:ext uri="{28A0092B-C50C-407E-A947-70E740481C1C}">
                <a14:useLocalDpi xmlns:a14="http://schemas.microsoft.com/office/drawing/2010/main" val="0"/>
              </a:ext>
            </a:extLst>
          </a:blip>
          <a:srcRect b="37185"/>
          <a:stretch/>
        </p:blipFill>
        <p:spPr bwMode="auto">
          <a:xfrm>
            <a:off x="0" y="47520"/>
            <a:ext cx="12286445" cy="6862146"/>
          </a:xfrm>
          <a:prstGeom prst="rect">
            <a:avLst/>
          </a:prstGeom>
          <a:noFill/>
          <a:extLst>
            <a:ext uri="{909E8E84-426E-40DD-AFC4-6F175D3DCCD1}">
              <a14:hiddenFill xmlns:a14="http://schemas.microsoft.com/office/drawing/2010/main">
                <a:solidFill>
                  <a:srgbClr val="FFFFFF"/>
                </a:solidFill>
              </a14:hiddenFill>
            </a:ext>
          </a:extLst>
        </p:spPr>
      </p:pic>
      <p:sp>
        <p:nvSpPr>
          <p:cNvPr id="6" name="CuadroTexto 5"/>
          <p:cNvSpPr txBox="1"/>
          <p:nvPr/>
        </p:nvSpPr>
        <p:spPr>
          <a:xfrm>
            <a:off x="1032465" y="1092241"/>
            <a:ext cx="10247141" cy="4832090"/>
          </a:xfrm>
          <a:prstGeom prst="rect">
            <a:avLst/>
          </a:prstGeom>
          <a:solidFill>
            <a:schemeClr val="accent4">
              <a:alpha val="40000"/>
            </a:schemeClr>
          </a:solidFill>
          <a:ln>
            <a:noFill/>
          </a:ln>
        </p:spPr>
        <p:txBody>
          <a:bodyPr wrap="square" lIns="91438" tIns="45719" rIns="91438" bIns="45719" rtlCol="0">
            <a:spAutoFit/>
          </a:bodyPr>
          <a:lstStyle>
            <a:defPPr>
              <a:defRPr lang="en-US"/>
            </a:defPPr>
            <a:lvl1pPr algn="ctr">
              <a:defRPr sz="4400" b="1">
                <a:solidFill>
                  <a:schemeClr val="bg1">
                    <a:lumMod val="95000"/>
                  </a:schemeClr>
                </a:solidFill>
                <a:latin typeface="+mn-lt"/>
              </a:defRPr>
            </a:lvl1pPr>
          </a:lstStyle>
          <a:p>
            <a:endParaRPr lang="es-CO" dirty="0"/>
          </a:p>
          <a:p>
            <a:r>
              <a:rPr lang="es-CO" dirty="0"/>
              <a:t>¿Que responsabilidades tienen los diferentes actores involucrados en gestión de riesgo para Osteoporosis?</a:t>
            </a:r>
          </a:p>
          <a:p>
            <a:r>
              <a:rPr lang="es-CO" dirty="0"/>
              <a:t>¿Como operativizar Redes integradas y Rutas de atención para la atención?</a:t>
            </a:r>
          </a:p>
          <a:p>
            <a:endParaRPr lang="es-CO" dirty="0"/>
          </a:p>
        </p:txBody>
      </p:sp>
      <p:pic>
        <p:nvPicPr>
          <p:cNvPr id="4" name="Imagen 3">
            <a:extLst>
              <a:ext uri="{FF2B5EF4-FFF2-40B4-BE49-F238E27FC236}">
                <a16:creationId xmlns:a16="http://schemas.microsoft.com/office/drawing/2014/main" id="{7CCDF8F3-25B0-4AD7-92B1-FBDA7B29263D}"/>
              </a:ext>
            </a:extLst>
          </p:cNvPr>
          <p:cNvPicPr>
            <a:picLocks noChangeAspect="1"/>
          </p:cNvPicPr>
          <p:nvPr/>
        </p:nvPicPr>
        <p:blipFill rotWithShape="1">
          <a:blip r:embed="rId3"/>
          <a:srcRect b="8571"/>
          <a:stretch/>
        </p:blipFill>
        <p:spPr>
          <a:xfrm>
            <a:off x="10016197" y="79564"/>
            <a:ext cx="2114969" cy="595685"/>
          </a:xfrm>
          <a:prstGeom prst="rect">
            <a:avLst/>
          </a:prstGeom>
        </p:spPr>
      </p:pic>
    </p:spTree>
    <p:extLst>
      <p:ext uri="{BB962C8B-B14F-4D97-AF65-F5344CB8AC3E}">
        <p14:creationId xmlns:p14="http://schemas.microsoft.com/office/powerpoint/2010/main" val="11058185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https://www.epilepsysociety.org.uk/sites/default/files/healthy%20bone.JPG">
            <a:extLst>
              <a:ext uri="{FF2B5EF4-FFF2-40B4-BE49-F238E27FC236}">
                <a16:creationId xmlns:a16="http://schemas.microsoft.com/office/drawing/2014/main" id="{4350239E-2E1E-402D-BFA4-838DF7255E69}"/>
              </a:ext>
            </a:extLst>
          </p:cNvPr>
          <p:cNvPicPr>
            <a:picLocks noChangeAspect="1" noChangeArrowheads="1"/>
          </p:cNvPicPr>
          <p:nvPr/>
        </p:nvPicPr>
        <p:blipFill rotWithShape="1">
          <a:blip r:embed="rId2" cstate="email">
            <a:extLst>
              <a:ext uri="{28A0092B-C50C-407E-A947-70E740481C1C}">
                <a14:useLocalDpi xmlns:a14="http://schemas.microsoft.com/office/drawing/2010/main" val="0"/>
              </a:ext>
            </a:extLst>
          </a:blip>
          <a:srcRect l="372" t="1962" b="590"/>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3" name="CuadroTexto 5">
            <a:extLst>
              <a:ext uri="{FF2B5EF4-FFF2-40B4-BE49-F238E27FC236}">
                <a16:creationId xmlns:a16="http://schemas.microsoft.com/office/drawing/2014/main" id="{13DC1A78-28CB-4443-9D63-81E08408C2B5}"/>
              </a:ext>
            </a:extLst>
          </p:cNvPr>
          <p:cNvSpPr txBox="1"/>
          <p:nvPr/>
        </p:nvSpPr>
        <p:spPr>
          <a:xfrm>
            <a:off x="1044369" y="1918832"/>
            <a:ext cx="10247141" cy="2800765"/>
          </a:xfrm>
          <a:prstGeom prst="rect">
            <a:avLst/>
          </a:prstGeom>
          <a:solidFill>
            <a:srgbClr val="FF7037">
              <a:alpha val="40000"/>
            </a:srgbClr>
          </a:solidFill>
          <a:ln>
            <a:noFill/>
          </a:ln>
        </p:spPr>
        <p:txBody>
          <a:bodyPr wrap="square" lIns="91438" tIns="45719" rIns="91438" bIns="45719" rtlCol="0">
            <a:spAutoFit/>
          </a:bodyPr>
          <a:lstStyle>
            <a:defPPr>
              <a:defRPr lang="en-US"/>
            </a:defPPr>
            <a:lvl1pPr algn="ctr">
              <a:defRPr sz="4400" b="1">
                <a:solidFill>
                  <a:schemeClr val="bg1">
                    <a:lumMod val="95000"/>
                  </a:schemeClr>
                </a:solidFill>
                <a:latin typeface="+mn-lt"/>
              </a:defRPr>
            </a:lvl1pPr>
          </a:lstStyle>
          <a:p>
            <a:endParaRPr lang="es-CO" dirty="0"/>
          </a:p>
          <a:p>
            <a:r>
              <a:rPr lang="es-CO" dirty="0"/>
              <a:t>¡La osteoporosis es una enfermedad crónica prevenible y es un problema de salud pública real!!! </a:t>
            </a:r>
          </a:p>
        </p:txBody>
      </p:sp>
      <p:pic>
        <p:nvPicPr>
          <p:cNvPr id="19" name="Imagen 18">
            <a:extLst>
              <a:ext uri="{FF2B5EF4-FFF2-40B4-BE49-F238E27FC236}">
                <a16:creationId xmlns:a16="http://schemas.microsoft.com/office/drawing/2014/main" id="{A62F1B6D-6C9B-4B57-855A-D92387C031CB}"/>
              </a:ext>
            </a:extLst>
          </p:cNvPr>
          <p:cNvPicPr>
            <a:picLocks noChangeAspect="1"/>
          </p:cNvPicPr>
          <p:nvPr/>
        </p:nvPicPr>
        <p:blipFill rotWithShape="1">
          <a:blip r:embed="rId3"/>
          <a:srcRect b="8571"/>
          <a:stretch/>
        </p:blipFill>
        <p:spPr>
          <a:xfrm>
            <a:off x="10016197" y="79564"/>
            <a:ext cx="2114969" cy="595685"/>
          </a:xfrm>
          <a:prstGeom prst="rect">
            <a:avLst/>
          </a:prstGeom>
        </p:spPr>
      </p:pic>
    </p:spTree>
    <p:extLst>
      <p:ext uri="{BB962C8B-B14F-4D97-AF65-F5344CB8AC3E}">
        <p14:creationId xmlns:p14="http://schemas.microsoft.com/office/powerpoint/2010/main" val="2828127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outVertic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p:cNvSpPr>
            <a:spLocks noGrp="1"/>
          </p:cNvSpPr>
          <p:nvPr>
            <p:ph type="body" sz="quarter" idx="18"/>
          </p:nvPr>
        </p:nvSpPr>
        <p:spPr>
          <a:xfrm>
            <a:off x="431839" y="2055736"/>
            <a:ext cx="5657850" cy="976312"/>
          </a:xfrm>
        </p:spPr>
        <p:txBody>
          <a:bodyPr rtlCol="0"/>
          <a:lstStyle/>
          <a:p>
            <a:pPr fontAlgn="auto">
              <a:spcAft>
                <a:spcPts val="0"/>
              </a:spcAft>
              <a:buFont typeface="Arial" panose="020B0604020202020204" pitchFamily="34" charset="0"/>
              <a:buNone/>
              <a:defRPr/>
            </a:pPr>
            <a:r>
              <a:rPr lang="en-US" dirty="0" err="1">
                <a:ea typeface="+mn-ea"/>
              </a:rPr>
              <a:t>Conclusiones</a:t>
            </a:r>
            <a:r>
              <a:rPr lang="en-US" dirty="0">
                <a:ea typeface="+mn-ea"/>
              </a:rPr>
              <a:t> </a:t>
            </a:r>
            <a:endParaRPr lang="en-US" i="1" dirty="0">
              <a:solidFill>
                <a:srgbClr val="104FB3"/>
              </a:solidFill>
              <a:latin typeface="Myriad Pro"/>
              <a:ea typeface="+mn-ea"/>
              <a:cs typeface="Myriad Pro"/>
            </a:endParaRPr>
          </a:p>
        </p:txBody>
      </p:sp>
      <p:pic>
        <p:nvPicPr>
          <p:cNvPr id="10" name="Imagen 9"/>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445424" y="207313"/>
            <a:ext cx="1501651" cy="317614"/>
          </a:xfrm>
          <a:prstGeom prst="rect">
            <a:avLst/>
          </a:prstGeom>
        </p:spPr>
      </p:pic>
      <p:pic>
        <p:nvPicPr>
          <p:cNvPr id="4" name="Marcador de imagen 3"/>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t="7954" b="7954"/>
          <a:stretch>
            <a:fillRect/>
          </a:stretch>
        </p:blipFill>
        <p:spPr/>
      </p:pic>
      <p:pic>
        <p:nvPicPr>
          <p:cNvPr id="11" name="Imagen 10"/>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10019129" y="0"/>
            <a:ext cx="2172870" cy="654907"/>
          </a:xfrm>
          <a:prstGeom prst="rect">
            <a:avLst/>
          </a:prstGeom>
        </p:spPr>
      </p:pic>
    </p:spTree>
    <p:extLst>
      <p:ext uri="{BB962C8B-B14F-4D97-AF65-F5344CB8AC3E}">
        <p14:creationId xmlns:p14="http://schemas.microsoft.com/office/powerpoint/2010/main" val="334659596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wipe(left)">
                                      <p:cBhvr>
                                        <p:cTn id="7" dur="500"/>
                                        <p:tgtEl>
                                          <p:spTgt spid="1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p:cNvSpPr>
            <a:spLocks noGrp="1"/>
          </p:cNvSpPr>
          <p:nvPr>
            <p:ph type="sldNum" sz="quarter" idx="12"/>
          </p:nvPr>
        </p:nvSpPr>
        <p:spPr/>
        <p:txBody>
          <a:bodyPr/>
          <a:lstStyle/>
          <a:p>
            <a:fld id="{0D2A1E90-F379-44A4-A51C-58121435DCDA}" type="slidenum">
              <a:rPr lang="es-CO" smtClean="0"/>
              <a:pPr/>
              <a:t>41</a:t>
            </a:fld>
            <a:endParaRPr lang="es-CO"/>
          </a:p>
        </p:txBody>
      </p:sp>
      <p:sp>
        <p:nvSpPr>
          <p:cNvPr id="2" name="CuadroTexto 1"/>
          <p:cNvSpPr txBox="1"/>
          <p:nvPr/>
        </p:nvSpPr>
        <p:spPr>
          <a:xfrm>
            <a:off x="692438" y="1169063"/>
            <a:ext cx="10581445" cy="5324535"/>
          </a:xfrm>
          <a:prstGeom prst="rect">
            <a:avLst/>
          </a:prstGeom>
          <a:noFill/>
        </p:spPr>
        <p:txBody>
          <a:bodyPr wrap="square" rtlCol="0">
            <a:spAutoFit/>
          </a:bodyPr>
          <a:lstStyle/>
          <a:p>
            <a:pPr marL="457200" indent="-457200" algn="just">
              <a:buAutoNum type="arabicPeriod"/>
            </a:pPr>
            <a:r>
              <a:rPr lang="es-CO" sz="2000" dirty="0">
                <a:solidFill>
                  <a:schemeClr val="accent4">
                    <a:lumMod val="75000"/>
                  </a:schemeClr>
                </a:solidFill>
                <a:latin typeface="+mn-lt"/>
              </a:rPr>
              <a:t>Por la alta prevalencia, alta carga de la enfermedad, transición demográfica de la población y el  impacto en calidad de vida, la osteoporosis es un problema de Salud Publica.</a:t>
            </a:r>
          </a:p>
          <a:p>
            <a:pPr marL="457200" indent="-457200" algn="just">
              <a:buAutoNum type="arabicPeriod"/>
            </a:pPr>
            <a:r>
              <a:rPr lang="es-CO" sz="2000" dirty="0">
                <a:solidFill>
                  <a:schemeClr val="accent4">
                    <a:lumMod val="75000"/>
                  </a:schemeClr>
                </a:solidFill>
                <a:latin typeface="+mn-lt"/>
              </a:rPr>
              <a:t>El paciente con osteoporosis con frecuencia es pluripatológico, polimedicado y con alta fragilidad, esta concomitancia ubica este grupo de personas en la punta de la pirámide de riesgo</a:t>
            </a:r>
          </a:p>
          <a:p>
            <a:pPr marL="457200" indent="-457200" algn="just">
              <a:buAutoNum type="arabicPeriod"/>
            </a:pPr>
            <a:r>
              <a:rPr lang="es-CO" sz="2000" dirty="0">
                <a:solidFill>
                  <a:schemeClr val="accent4">
                    <a:lumMod val="75000"/>
                  </a:schemeClr>
                </a:solidFill>
                <a:latin typeface="+mn-lt"/>
              </a:rPr>
              <a:t>De acuerdo con referentes internacionales para la gestión integral de riesgo para pacientes crónicos, la atención integral implica modelos costo efectivos como gestión de caso para el abordaje de este grupo poblacional</a:t>
            </a:r>
          </a:p>
          <a:p>
            <a:pPr marL="457200" indent="-457200" algn="just">
              <a:buAutoNum type="arabicPeriod"/>
            </a:pPr>
            <a:r>
              <a:rPr lang="es-CO" sz="2000" dirty="0">
                <a:solidFill>
                  <a:schemeClr val="accent4">
                    <a:lumMod val="75000"/>
                  </a:schemeClr>
                </a:solidFill>
                <a:latin typeface="+mn-lt"/>
              </a:rPr>
              <a:t>La historia natural de la enfermedad, permite la comprensión del modelo de gestión de riesgo en osteoporosis para el diseño de programas de impacto en la evolución del problema de salud </a:t>
            </a:r>
          </a:p>
          <a:p>
            <a:pPr marL="457200" indent="-457200" algn="just">
              <a:buAutoNum type="arabicPeriod"/>
            </a:pPr>
            <a:r>
              <a:rPr lang="es-CO" sz="2000" dirty="0">
                <a:solidFill>
                  <a:schemeClr val="accent4">
                    <a:lumMod val="75000"/>
                  </a:schemeClr>
                </a:solidFill>
                <a:latin typeface="+mn-lt"/>
              </a:rPr>
              <a:t>En Colombia, el Modelo de Atención Integral en Salud, tiene como punto de partida la atención primaria. En la implementación del modelo, el uso de tecnologías de la información para facilitar el acceso al conocimiento y la educación a personal de salud, será factor clave de éxito para el diagnostico  temprano de la patología y la prevención de fracturas de los pacientes .  </a:t>
            </a:r>
          </a:p>
        </p:txBody>
      </p:sp>
      <p:pic>
        <p:nvPicPr>
          <p:cNvPr id="4" name="Imagen 3">
            <a:extLst>
              <a:ext uri="{FF2B5EF4-FFF2-40B4-BE49-F238E27FC236}">
                <a16:creationId xmlns:a16="http://schemas.microsoft.com/office/drawing/2014/main" id="{E937D1DA-368F-438D-9D74-DE8F7802ED1B}"/>
              </a:ext>
            </a:extLst>
          </p:cNvPr>
          <p:cNvPicPr>
            <a:picLocks noChangeAspect="1"/>
          </p:cNvPicPr>
          <p:nvPr/>
        </p:nvPicPr>
        <p:blipFill rotWithShape="1">
          <a:blip r:embed="rId2"/>
          <a:srcRect b="8571"/>
          <a:stretch/>
        </p:blipFill>
        <p:spPr>
          <a:xfrm>
            <a:off x="10016197" y="79564"/>
            <a:ext cx="2114969" cy="595685"/>
          </a:xfrm>
          <a:prstGeom prst="rect">
            <a:avLst/>
          </a:prstGeom>
        </p:spPr>
      </p:pic>
    </p:spTree>
    <p:extLst>
      <p:ext uri="{BB962C8B-B14F-4D97-AF65-F5344CB8AC3E}">
        <p14:creationId xmlns:p14="http://schemas.microsoft.com/office/powerpoint/2010/main" val="216651618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2 Rectángulo redondeado">
            <a:extLst>
              <a:ext uri="{FF2B5EF4-FFF2-40B4-BE49-F238E27FC236}">
                <a16:creationId xmlns:a16="http://schemas.microsoft.com/office/drawing/2014/main" id="{F234C7BC-947B-407B-9DA2-32CB1CC430AB}"/>
              </a:ext>
            </a:extLst>
          </p:cNvPr>
          <p:cNvSpPr/>
          <p:nvPr/>
        </p:nvSpPr>
        <p:spPr>
          <a:xfrm>
            <a:off x="0" y="16554"/>
            <a:ext cx="10016197" cy="944891"/>
          </a:xfrm>
          <a:prstGeom prst="roundRect">
            <a:avLst>
              <a:gd name="adj" fmla="val 10000"/>
            </a:avLst>
          </a:prstGeom>
          <a:solidFill>
            <a:srgbClr val="003955"/>
          </a:solidFill>
          <a:ln w="174625" cmpd="thinThick">
            <a:noFill/>
          </a:ln>
        </p:spPr>
        <p:txBody>
          <a:bodyPr/>
          <a:lstStyle/>
          <a:p>
            <a:pPr lvl="0" algn="ctr" eaLnBrk="1" fontAlgn="auto" hangingPunct="1">
              <a:lnSpc>
                <a:spcPct val="150000"/>
              </a:lnSpc>
              <a:spcAft>
                <a:spcPts val="0"/>
              </a:spcAft>
              <a:defRPr/>
            </a:pPr>
            <a:r>
              <a:rPr lang="es-CO" sz="3200" b="1" dirty="0">
                <a:solidFill>
                  <a:schemeClr val="bg1"/>
                </a:solidFill>
                <a:latin typeface="Tw Cen MT"/>
              </a:rPr>
              <a:t>Referencias bibliográficas </a:t>
            </a:r>
          </a:p>
        </p:txBody>
      </p:sp>
      <p:sp>
        <p:nvSpPr>
          <p:cNvPr id="3" name="Marcador de contenido 2"/>
          <p:cNvSpPr>
            <a:spLocks noGrp="1"/>
          </p:cNvSpPr>
          <p:nvPr>
            <p:ph idx="1"/>
          </p:nvPr>
        </p:nvSpPr>
        <p:spPr>
          <a:xfrm>
            <a:off x="838200" y="1503653"/>
            <a:ext cx="10515600" cy="4351338"/>
          </a:xfrm>
        </p:spPr>
        <p:txBody>
          <a:bodyPr>
            <a:normAutofit fontScale="92500" lnSpcReduction="20000"/>
          </a:bodyPr>
          <a:lstStyle/>
          <a:p>
            <a:pPr marL="0" indent="0">
              <a:buNone/>
            </a:pPr>
            <a:r>
              <a:rPr lang="es-CO" sz="2400" dirty="0">
                <a:hlinkClick r:id="rId2">
                  <a:extLst>
                    <a:ext uri="{A12FA001-AC4F-418D-AE19-62706E023703}">
                      <ahyp:hlinkClr xmlns:ahyp="http://schemas.microsoft.com/office/drawing/2018/hyperlinkcolor" xmlns="" val="tx"/>
                    </a:ext>
                  </a:extLst>
                </a:hlinkClick>
              </a:rPr>
              <a:t>1.</a:t>
            </a:r>
            <a:r>
              <a:rPr lang="es-CO" sz="2400" u="sng" dirty="0">
                <a:hlinkClick r:id="rId2">
                  <a:extLst>
                    <a:ext uri="{A12FA001-AC4F-418D-AE19-62706E023703}">
                      <ahyp:hlinkClr xmlns:ahyp="http://schemas.microsoft.com/office/drawing/2018/hyperlinkcolor" xmlns="" val="tx"/>
                    </a:ext>
                  </a:extLst>
                </a:hlinkClick>
              </a:rPr>
              <a:t>https://www.iofbonehealth.org/sites/default/files/media/PDFs/Regional%20Audits/2012-Latin_America_Audit-Colombia-ES_0_0.pdf</a:t>
            </a:r>
            <a:endParaRPr lang="es-CO" sz="2400" u="sng" dirty="0"/>
          </a:p>
          <a:p>
            <a:pPr marL="0" indent="0">
              <a:buNone/>
            </a:pPr>
            <a:r>
              <a:rPr lang="es-CO" sz="2400" u="sng" dirty="0">
                <a:hlinkClick r:id="rId3">
                  <a:extLst>
                    <a:ext uri="{A12FA001-AC4F-418D-AE19-62706E023703}">
                      <ahyp:hlinkClr xmlns:ahyp="http://schemas.microsoft.com/office/drawing/2018/hyperlinkcolor" xmlns="" val="tx"/>
                    </a:ext>
                  </a:extLst>
                </a:hlinkClick>
              </a:rPr>
              <a:t>2.https://www.segg.es/institucional/2017/02/23/en-espa%C3%B1a-la-osteoporosis-afecta-a-3-millones-y-medio-de-personas</a:t>
            </a:r>
            <a:endParaRPr lang="es-CO" sz="2400" u="sng" dirty="0"/>
          </a:p>
          <a:p>
            <a:pPr marL="0" indent="0">
              <a:buNone/>
            </a:pPr>
            <a:r>
              <a:rPr lang="es-CO" sz="2400" u="sng" dirty="0">
                <a:hlinkClick r:id="rId4">
                  <a:extLst>
                    <a:ext uri="{A12FA001-AC4F-418D-AE19-62706E023703}">
                      <ahyp:hlinkClr xmlns:ahyp="http://schemas.microsoft.com/office/drawing/2018/hyperlinkcolor" xmlns="" val="tx"/>
                    </a:ext>
                  </a:extLst>
                </a:hlinkClick>
              </a:rPr>
              <a:t>3.http://caracol.com.co/programa/2017/09/08/sanamente/1504900428_897168.html</a:t>
            </a:r>
            <a:endParaRPr lang="es-CO" sz="2400" u="sng" dirty="0"/>
          </a:p>
          <a:p>
            <a:pPr marL="457200" indent="-457200">
              <a:buAutoNum type="arabicPeriod" startAt="4"/>
            </a:pPr>
            <a:r>
              <a:rPr lang="es-CO" sz="2400" i="1" dirty="0">
                <a:hlinkClick r:id="rId5">
                  <a:extLst>
                    <a:ext uri="{A12FA001-AC4F-418D-AE19-62706E023703}">
                      <ahyp:hlinkClr xmlns:ahyp="http://schemas.microsoft.com/office/drawing/2018/hyperlinkcolor" xmlns="" val="tx"/>
                    </a:ext>
                  </a:extLst>
                </a:hlinkClick>
              </a:rPr>
              <a:t>https://healthy.kaiserpermanente.org/</a:t>
            </a:r>
            <a:endParaRPr lang="es-CO" sz="2400" i="1" dirty="0"/>
          </a:p>
          <a:p>
            <a:pPr marL="0" indent="0">
              <a:buNone/>
            </a:pPr>
            <a:r>
              <a:rPr lang="es-CO" sz="2400" i="1" dirty="0"/>
              <a:t>5.País Vasco: transformando el sistema de salud .</a:t>
            </a:r>
            <a:r>
              <a:rPr lang="es-CO" dirty="0"/>
              <a:t> </a:t>
            </a:r>
            <a:r>
              <a:rPr lang="es-CO" sz="2400" i="1" dirty="0"/>
              <a:t>Comunidad Autónoma del País Vasco Departamento de Sanidad y Consumo de Sanidad y Consumo. 2012</a:t>
            </a:r>
          </a:p>
          <a:p>
            <a:pPr marL="0" indent="0">
              <a:buNone/>
            </a:pPr>
            <a:r>
              <a:rPr lang="es-CO" sz="2400" i="1" dirty="0">
                <a:hlinkClick r:id="rId6">
                  <a:extLst>
                    <a:ext uri="{A12FA001-AC4F-418D-AE19-62706E023703}">
                      <ahyp:hlinkClr xmlns:ahyp="http://schemas.microsoft.com/office/drawing/2018/hyperlinkcolor" xmlns="" val="tx"/>
                    </a:ext>
                  </a:extLst>
                </a:hlinkClick>
              </a:rPr>
              <a:t>6..</a:t>
            </a:r>
            <a:r>
              <a:rPr lang="es-CO" sz="2400" dirty="0">
                <a:hlinkClick r:id="rId6">
                  <a:extLst>
                    <a:ext uri="{A12FA001-AC4F-418D-AE19-62706E023703}">
                      <ahyp:hlinkClr xmlns:ahyp="http://schemas.microsoft.com/office/drawing/2018/hyperlinkcolor" xmlns="" val="tx"/>
                    </a:ext>
                  </a:extLst>
                </a:hlinkClick>
              </a:rPr>
              <a:t>https://www.osakidetza.euskadi.eus/contenidos/informacion/documentos_cronicos/eu_cronic/adjuntos/EstrategiaCronicidad.pdf</a:t>
            </a:r>
            <a:endParaRPr lang="es-CO" sz="2400" dirty="0"/>
          </a:p>
          <a:p>
            <a:pPr marL="0" indent="0">
              <a:buNone/>
            </a:pPr>
            <a:r>
              <a:rPr lang="es-CO" sz="2400" dirty="0">
                <a:hlinkClick r:id="rId7">
                  <a:extLst>
                    <a:ext uri="{A12FA001-AC4F-418D-AE19-62706E023703}">
                      <ahyp:hlinkClr xmlns:ahyp="http://schemas.microsoft.com/office/drawing/2018/hyperlinkcolor" xmlns="" val="tx"/>
                    </a:ext>
                  </a:extLst>
                </a:hlinkClick>
              </a:rPr>
              <a:t>7.https://www.minsalud.gov.co/sites/rid/Lists/BibliotecaDigital/RIDE/DE/01-pais-mias-capacitacion-sectorial.pdf</a:t>
            </a:r>
            <a:endParaRPr lang="es-CO" sz="2400" dirty="0"/>
          </a:p>
          <a:p>
            <a:pPr marL="0" indent="0">
              <a:buNone/>
            </a:pPr>
            <a:endParaRPr lang="es-CO" sz="2400" dirty="0"/>
          </a:p>
          <a:p>
            <a:pPr marL="0" indent="0">
              <a:buNone/>
            </a:pPr>
            <a:endParaRPr lang="es-CO" sz="2400" i="1" dirty="0">
              <a:solidFill>
                <a:schemeClr val="accent6">
                  <a:lumMod val="50000"/>
                </a:schemeClr>
              </a:solidFill>
            </a:endParaRPr>
          </a:p>
          <a:p>
            <a:pPr marL="0" indent="0">
              <a:buNone/>
            </a:pPr>
            <a:endParaRPr lang="es-CO" sz="2400" i="1" dirty="0">
              <a:solidFill>
                <a:schemeClr val="accent6">
                  <a:lumMod val="50000"/>
                </a:schemeClr>
              </a:solidFill>
            </a:endParaRPr>
          </a:p>
          <a:p>
            <a:pPr marL="0" indent="0">
              <a:buNone/>
            </a:pPr>
            <a:endParaRPr lang="es-CO" sz="2400" u="sng" dirty="0"/>
          </a:p>
          <a:p>
            <a:pPr marL="0" indent="0">
              <a:buNone/>
            </a:pPr>
            <a:endParaRPr lang="es-CO" sz="2400" dirty="0"/>
          </a:p>
          <a:p>
            <a:pPr marL="0" indent="0">
              <a:buNone/>
            </a:pPr>
            <a:endParaRPr lang="es-CO" sz="2400" dirty="0"/>
          </a:p>
          <a:p>
            <a:pPr marL="0" indent="0">
              <a:buNone/>
            </a:pPr>
            <a:endParaRPr lang="es-CO" sz="2400" dirty="0"/>
          </a:p>
        </p:txBody>
      </p:sp>
      <p:pic>
        <p:nvPicPr>
          <p:cNvPr id="6" name="Imagen 5">
            <a:extLst>
              <a:ext uri="{FF2B5EF4-FFF2-40B4-BE49-F238E27FC236}">
                <a16:creationId xmlns:a16="http://schemas.microsoft.com/office/drawing/2014/main" id="{4B885ACB-3AC6-4ED8-9DD0-248AE057817D}"/>
              </a:ext>
            </a:extLst>
          </p:cNvPr>
          <p:cNvPicPr>
            <a:picLocks noChangeAspect="1"/>
          </p:cNvPicPr>
          <p:nvPr/>
        </p:nvPicPr>
        <p:blipFill rotWithShape="1">
          <a:blip r:embed="rId8"/>
          <a:srcRect b="8571"/>
          <a:stretch/>
        </p:blipFill>
        <p:spPr>
          <a:xfrm>
            <a:off x="10016197" y="79564"/>
            <a:ext cx="2114969" cy="595685"/>
          </a:xfrm>
          <a:prstGeom prst="rect">
            <a:avLst/>
          </a:prstGeom>
        </p:spPr>
      </p:pic>
    </p:spTree>
    <p:extLst>
      <p:ext uri="{BB962C8B-B14F-4D97-AF65-F5344CB8AC3E}">
        <p14:creationId xmlns:p14="http://schemas.microsoft.com/office/powerpoint/2010/main" val="36530304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esquinas redondeadas 8">
            <a:extLst>
              <a:ext uri="{FF2B5EF4-FFF2-40B4-BE49-F238E27FC236}">
                <a16:creationId xmlns:a16="http://schemas.microsoft.com/office/drawing/2014/main" id="{E2033C8B-E4E3-413C-8D3A-7B02A7EAA62B}"/>
              </a:ext>
            </a:extLst>
          </p:cNvPr>
          <p:cNvSpPr/>
          <p:nvPr/>
        </p:nvSpPr>
        <p:spPr>
          <a:xfrm>
            <a:off x="1767841" y="2504175"/>
            <a:ext cx="8656318" cy="1849651"/>
          </a:xfrm>
          <a:prstGeom prst="roundRect">
            <a:avLst/>
          </a:prstGeom>
          <a:solidFill>
            <a:srgbClr val="003955"/>
          </a:solidFill>
          <a:ln w="174625" cmpd="thinThick">
            <a:solidFill>
              <a:srgbClr val="82A5B4"/>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algn="ctr">
              <a:lnSpc>
                <a:spcPct val="90000"/>
              </a:lnSpc>
              <a:spcAft>
                <a:spcPts val="600"/>
              </a:spcAft>
            </a:pPr>
            <a:endParaRPr lang="es-CO" sz="3200" b="1">
              <a:solidFill>
                <a:srgbClr val="FFFFFF"/>
              </a:solidFill>
              <a:latin typeface="+mj-lt"/>
              <a:ea typeface="+mj-ea"/>
              <a:cs typeface="+mj-cs"/>
            </a:endParaRPr>
          </a:p>
        </p:txBody>
      </p:sp>
      <p:sp>
        <p:nvSpPr>
          <p:cNvPr id="3" name="Rectángulo 2">
            <a:extLst>
              <a:ext uri="{FF2B5EF4-FFF2-40B4-BE49-F238E27FC236}">
                <a16:creationId xmlns:a16="http://schemas.microsoft.com/office/drawing/2014/main" id="{7F495ACD-492B-4C8A-BFE0-3A47E0B0E06A}"/>
              </a:ext>
            </a:extLst>
          </p:cNvPr>
          <p:cNvSpPr/>
          <p:nvPr/>
        </p:nvSpPr>
        <p:spPr>
          <a:xfrm>
            <a:off x="2858672" y="2947160"/>
            <a:ext cx="6096000" cy="1169551"/>
          </a:xfrm>
          <a:prstGeom prst="rect">
            <a:avLst/>
          </a:prstGeom>
        </p:spPr>
        <p:txBody>
          <a:bodyPr>
            <a:spAutoFit/>
          </a:bodyPr>
          <a:lstStyle/>
          <a:p>
            <a:pPr algn="ctr"/>
            <a:r>
              <a:rPr lang="es-CO" sz="2800" b="1" dirty="0">
                <a:solidFill>
                  <a:schemeClr val="bg1"/>
                </a:solidFill>
                <a:latin typeface="+mn-lt"/>
              </a:rPr>
              <a:t>Referentes en Modelos de Gestión de Riesgo para Patologías Crónicas </a:t>
            </a:r>
          </a:p>
          <a:p>
            <a:pPr algn="ctr"/>
            <a:endParaRPr lang="es-CO" sz="1400" b="1" dirty="0">
              <a:solidFill>
                <a:schemeClr val="tx1">
                  <a:lumMod val="50000"/>
                  <a:lumOff val="50000"/>
                </a:schemeClr>
              </a:solidFill>
              <a:latin typeface="+mn-lt"/>
            </a:endParaRPr>
          </a:p>
        </p:txBody>
      </p:sp>
    </p:spTree>
    <p:extLst>
      <p:ext uri="{BB962C8B-B14F-4D97-AF65-F5344CB8AC3E}">
        <p14:creationId xmlns:p14="http://schemas.microsoft.com/office/powerpoint/2010/main" val="20848756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1 Grupo">
            <a:extLst>
              <a:ext uri="{FF2B5EF4-FFF2-40B4-BE49-F238E27FC236}">
                <a16:creationId xmlns:a16="http://schemas.microsoft.com/office/drawing/2014/main" id="{950A0B86-AF41-4267-9086-6EA88F12D355}"/>
              </a:ext>
            </a:extLst>
          </p:cNvPr>
          <p:cNvGrpSpPr/>
          <p:nvPr/>
        </p:nvGrpSpPr>
        <p:grpSpPr>
          <a:xfrm>
            <a:off x="-165018" y="68025"/>
            <a:ext cx="10223418" cy="1547505"/>
            <a:chOff x="377372" y="0"/>
            <a:chExt cx="10407470" cy="773209"/>
          </a:xfrm>
        </p:grpSpPr>
        <p:sp>
          <p:nvSpPr>
            <p:cNvPr id="10" name="2 Rectángulo redondeado">
              <a:extLst>
                <a:ext uri="{FF2B5EF4-FFF2-40B4-BE49-F238E27FC236}">
                  <a16:creationId xmlns:a16="http://schemas.microsoft.com/office/drawing/2014/main" id="{288B8317-19D0-454E-8578-B79959E0D3A1}"/>
                </a:ext>
              </a:extLst>
            </p:cNvPr>
            <p:cNvSpPr/>
            <p:nvPr/>
          </p:nvSpPr>
          <p:spPr>
            <a:xfrm>
              <a:off x="377372" y="0"/>
              <a:ext cx="10407470" cy="711729"/>
            </a:xfrm>
            <a:prstGeom prst="roundRect">
              <a:avLst>
                <a:gd name="adj" fmla="val 10000"/>
              </a:avLst>
            </a:prstGeom>
            <a:solidFill>
              <a:srgbClr val="003955"/>
            </a:solidFill>
            <a:ln w="174625" cmpd="thinThick">
              <a:noFill/>
            </a:ln>
          </p:spPr>
        </p:sp>
        <p:sp>
          <p:nvSpPr>
            <p:cNvPr id="11" name="3 Rectángulo">
              <a:extLst>
                <a:ext uri="{FF2B5EF4-FFF2-40B4-BE49-F238E27FC236}">
                  <a16:creationId xmlns:a16="http://schemas.microsoft.com/office/drawing/2014/main" id="{C94A7AF9-D366-4242-A9FB-C58628727283}"/>
                </a:ext>
              </a:extLst>
            </p:cNvPr>
            <p:cNvSpPr/>
            <p:nvPr/>
          </p:nvSpPr>
          <p:spPr>
            <a:xfrm>
              <a:off x="484948" y="61480"/>
              <a:ext cx="10147494" cy="711729"/>
            </a:xfrm>
            <a:prstGeom prst="rect">
              <a:avLst/>
            </a:prstGeom>
            <a:noFill/>
            <a:ln w="174625" cmpd="thinThick">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algn="ctr">
                <a:lnSpc>
                  <a:spcPct val="90000"/>
                </a:lnSpc>
                <a:spcAft>
                  <a:spcPts val="600"/>
                </a:spcAft>
              </a:pPr>
              <a:r>
                <a:rPr lang="es-CO" sz="3200" b="1" dirty="0">
                  <a:solidFill>
                    <a:srgbClr val="FFFFFF"/>
                  </a:solidFill>
                  <a:latin typeface="+mn-lt"/>
                  <a:ea typeface="+mj-ea"/>
                  <a:cs typeface="+mj-cs"/>
                </a:rPr>
                <a:t>Referenciación modelos exitosos para implementar modelo de atención</a:t>
              </a:r>
            </a:p>
          </p:txBody>
        </p:sp>
      </p:grpSp>
      <p:sp>
        <p:nvSpPr>
          <p:cNvPr id="12" name="Marcador de contenido 8">
            <a:extLst>
              <a:ext uri="{FF2B5EF4-FFF2-40B4-BE49-F238E27FC236}">
                <a16:creationId xmlns:a16="http://schemas.microsoft.com/office/drawing/2014/main" id="{ACFD00E4-29BD-4C78-9B1C-81FB4C33094C}"/>
              </a:ext>
            </a:extLst>
          </p:cNvPr>
          <p:cNvSpPr txBox="1">
            <a:spLocks/>
          </p:cNvSpPr>
          <p:nvPr/>
        </p:nvSpPr>
        <p:spPr>
          <a:xfrm>
            <a:off x="838200" y="1825625"/>
            <a:ext cx="10515600" cy="4351338"/>
          </a:xfrm>
          <a:prstGeom prst="rect">
            <a:avLst/>
          </a:prstGeom>
        </p:spPr>
        <p:txBody>
          <a:bodyPr>
            <a:normAutofit/>
          </a:bodyPr>
          <a:lstStyle>
            <a:lvl1pPr marL="228600" indent="-228600" algn="l" rtl="0" fontAlgn="base">
              <a:lnSpc>
                <a:spcPct val="90000"/>
              </a:lnSpc>
              <a:spcBef>
                <a:spcPts val="1000"/>
              </a:spcBef>
              <a:spcAft>
                <a:spcPct val="0"/>
              </a:spcAft>
              <a:buFont typeface="Arial" charset="0"/>
              <a:buChar char="•"/>
              <a:defRPr sz="2800" b="0" i="0" kern="1200">
                <a:solidFill>
                  <a:srgbClr val="7D8287"/>
                </a:solidFill>
                <a:latin typeface="Myriad Pro"/>
                <a:ea typeface="ヒラギノ角ゴ Pro W3" charset="0"/>
                <a:cs typeface="Myriad Pro"/>
              </a:defRPr>
            </a:lvl1pPr>
            <a:lvl2pPr marL="685800" indent="-228600" algn="l" rtl="0" fontAlgn="base">
              <a:lnSpc>
                <a:spcPct val="90000"/>
              </a:lnSpc>
              <a:spcBef>
                <a:spcPts val="500"/>
              </a:spcBef>
              <a:spcAft>
                <a:spcPct val="0"/>
              </a:spcAft>
              <a:buFont typeface="Arial" charset="0"/>
              <a:buChar char="•"/>
              <a:defRPr sz="2400" b="0" i="0" kern="1200">
                <a:solidFill>
                  <a:srgbClr val="7D8287"/>
                </a:solidFill>
                <a:latin typeface="Myriad Pro"/>
                <a:ea typeface="ヒラギノ角ゴ Pro W3" charset="0"/>
                <a:cs typeface="Myriad Pro"/>
              </a:defRPr>
            </a:lvl2pPr>
            <a:lvl3pPr marL="1143000" indent="-228600" algn="l" rtl="0" fontAlgn="base">
              <a:lnSpc>
                <a:spcPct val="90000"/>
              </a:lnSpc>
              <a:spcBef>
                <a:spcPts val="500"/>
              </a:spcBef>
              <a:spcAft>
                <a:spcPct val="0"/>
              </a:spcAft>
              <a:buFont typeface="Arial" charset="0"/>
              <a:buChar char="•"/>
              <a:defRPr sz="2000" b="0" i="0" kern="1200">
                <a:solidFill>
                  <a:srgbClr val="7D8287"/>
                </a:solidFill>
                <a:latin typeface="Myriad Pro"/>
                <a:ea typeface="ヒラギノ角ゴ Pro W3" charset="0"/>
                <a:cs typeface="Myriad Pro"/>
              </a:defRPr>
            </a:lvl3pPr>
            <a:lvl4pPr marL="1600200" indent="-228600" algn="l" rtl="0" fontAlgn="base">
              <a:lnSpc>
                <a:spcPct val="90000"/>
              </a:lnSpc>
              <a:spcBef>
                <a:spcPts val="500"/>
              </a:spcBef>
              <a:spcAft>
                <a:spcPct val="0"/>
              </a:spcAft>
              <a:buFont typeface="Arial" charset="0"/>
              <a:buChar char="•"/>
              <a:defRPr b="0" i="0" kern="1200">
                <a:solidFill>
                  <a:srgbClr val="7D8287"/>
                </a:solidFill>
                <a:latin typeface="Myriad Pro"/>
                <a:ea typeface="ヒラギノ角ゴ Pro W3" charset="0"/>
                <a:cs typeface="Myriad Pro"/>
              </a:defRPr>
            </a:lvl4pPr>
            <a:lvl5pPr marL="2057400" indent="-228600" algn="l" rtl="0" fontAlgn="base">
              <a:lnSpc>
                <a:spcPct val="90000"/>
              </a:lnSpc>
              <a:spcBef>
                <a:spcPts val="500"/>
              </a:spcBef>
              <a:spcAft>
                <a:spcPct val="0"/>
              </a:spcAft>
              <a:buFont typeface="Arial" charset="0"/>
              <a:buChar char="•"/>
              <a:defRPr b="0" i="0" kern="1200">
                <a:solidFill>
                  <a:srgbClr val="7D8287"/>
                </a:solidFill>
                <a:latin typeface="Myriad Pro"/>
                <a:ea typeface="ヒラギノ角ゴ Pro W3" charset="0"/>
                <a:cs typeface="Myriad Pro"/>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eaLnBrk="1" hangingPunct="1">
              <a:buFont typeface="Arial" charset="0"/>
              <a:buNone/>
            </a:pPr>
            <a:r>
              <a:rPr lang="es-CO" b="1" i="1" dirty="0">
                <a:solidFill>
                  <a:srgbClr val="003955"/>
                </a:solidFill>
                <a:latin typeface="+mn-lt"/>
              </a:rPr>
              <a:t>KAISER PERMANENTE:  </a:t>
            </a:r>
            <a:r>
              <a:rPr lang="es-CO" b="1" i="1" dirty="0">
                <a:solidFill>
                  <a:srgbClr val="82A5B4"/>
                </a:solidFill>
                <a:latin typeface="+mn-lt"/>
              </a:rPr>
              <a:t>California EU .  </a:t>
            </a:r>
            <a:r>
              <a:rPr lang="es-CO" b="1" i="1" u="sng" dirty="0">
                <a:solidFill>
                  <a:srgbClr val="003955"/>
                </a:solidFill>
                <a:latin typeface="+mn-lt"/>
              </a:rPr>
              <a:t>Gestión de caso </a:t>
            </a:r>
          </a:p>
          <a:p>
            <a:pPr marL="0" indent="0" eaLnBrk="1" hangingPunct="1">
              <a:buFont typeface="Arial" charset="0"/>
              <a:buNone/>
            </a:pPr>
            <a:endParaRPr lang="es-CO" b="1" i="1" dirty="0">
              <a:solidFill>
                <a:schemeClr val="accent6">
                  <a:lumMod val="50000"/>
                </a:schemeClr>
              </a:solidFill>
              <a:latin typeface="+mn-lt"/>
            </a:endParaRPr>
          </a:p>
          <a:p>
            <a:pPr marL="0" indent="0" eaLnBrk="1" hangingPunct="1">
              <a:buFont typeface="Arial" charset="0"/>
              <a:buNone/>
            </a:pPr>
            <a:endParaRPr lang="es-CO" b="1" i="1" dirty="0">
              <a:solidFill>
                <a:schemeClr val="accent6">
                  <a:lumMod val="50000"/>
                </a:schemeClr>
              </a:solidFill>
              <a:latin typeface="+mn-lt"/>
            </a:endParaRPr>
          </a:p>
          <a:p>
            <a:pPr marL="0" indent="0" eaLnBrk="1" hangingPunct="1">
              <a:buFont typeface="Arial" charset="0"/>
              <a:buNone/>
            </a:pPr>
            <a:endParaRPr lang="es-CO" b="1" i="1" dirty="0">
              <a:solidFill>
                <a:schemeClr val="accent6">
                  <a:lumMod val="50000"/>
                </a:schemeClr>
              </a:solidFill>
              <a:latin typeface="+mn-lt"/>
            </a:endParaRPr>
          </a:p>
          <a:p>
            <a:pPr marL="0" indent="0" eaLnBrk="1" hangingPunct="1">
              <a:buFont typeface="Arial" charset="0"/>
              <a:buNone/>
            </a:pPr>
            <a:endParaRPr lang="es-CO" sz="1900" i="1" dirty="0">
              <a:latin typeface="+mn-lt"/>
            </a:endParaRPr>
          </a:p>
          <a:p>
            <a:pPr marL="0" indent="0" eaLnBrk="1" hangingPunct="1">
              <a:buFont typeface="Arial" charset="0"/>
              <a:buNone/>
            </a:pPr>
            <a:endParaRPr lang="es-CO" sz="1900" i="1" dirty="0">
              <a:latin typeface="+mn-lt"/>
            </a:endParaRPr>
          </a:p>
        </p:txBody>
      </p:sp>
      <p:pic>
        <p:nvPicPr>
          <p:cNvPr id="13" name="Picture 2">
            <a:extLst>
              <a:ext uri="{FF2B5EF4-FFF2-40B4-BE49-F238E27FC236}">
                <a16:creationId xmlns:a16="http://schemas.microsoft.com/office/drawing/2014/main" id="{8AED13B0-B283-4BE9-8CE5-F403E46BD5FC}"/>
              </a:ext>
            </a:extLst>
          </p:cNvPr>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7437771" y="2894884"/>
            <a:ext cx="4690497" cy="28024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 name="Imagen 13">
            <a:extLst>
              <a:ext uri="{FF2B5EF4-FFF2-40B4-BE49-F238E27FC236}">
                <a16:creationId xmlns:a16="http://schemas.microsoft.com/office/drawing/2014/main" id="{385DA10B-7932-4576-B1E7-34D474A694A1}"/>
              </a:ext>
            </a:extLst>
          </p:cNvPr>
          <p:cNvPicPr>
            <a:picLocks noChangeAspect="1"/>
          </p:cNvPicPr>
          <p:nvPr/>
        </p:nvPicPr>
        <p:blipFill rotWithShape="1">
          <a:blip r:embed="rId3"/>
          <a:srcRect l="1" r="1089"/>
          <a:stretch/>
        </p:blipFill>
        <p:spPr>
          <a:xfrm>
            <a:off x="173303" y="3658346"/>
            <a:ext cx="2946416" cy="1341409"/>
          </a:xfrm>
          <a:prstGeom prst="rect">
            <a:avLst/>
          </a:prstGeom>
        </p:spPr>
      </p:pic>
      <p:pic>
        <p:nvPicPr>
          <p:cNvPr id="15" name="Imagen 14">
            <a:extLst>
              <a:ext uri="{FF2B5EF4-FFF2-40B4-BE49-F238E27FC236}">
                <a16:creationId xmlns:a16="http://schemas.microsoft.com/office/drawing/2014/main" id="{591EEE02-2D48-4156-9A53-CBCAB7306FAC}"/>
              </a:ext>
            </a:extLst>
          </p:cNvPr>
          <p:cNvPicPr>
            <a:picLocks noChangeAspect="1"/>
          </p:cNvPicPr>
          <p:nvPr/>
        </p:nvPicPr>
        <p:blipFill>
          <a:blip r:embed="rId4"/>
          <a:stretch>
            <a:fillRect/>
          </a:stretch>
        </p:blipFill>
        <p:spPr>
          <a:xfrm>
            <a:off x="3399416" y="2715334"/>
            <a:ext cx="3822388" cy="3227432"/>
          </a:xfrm>
          <a:prstGeom prst="rect">
            <a:avLst/>
          </a:prstGeom>
        </p:spPr>
      </p:pic>
    </p:spTree>
    <p:extLst>
      <p:ext uri="{BB962C8B-B14F-4D97-AF65-F5344CB8AC3E}">
        <p14:creationId xmlns:p14="http://schemas.microsoft.com/office/powerpoint/2010/main" val="5779955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5">
            <a:extLst>
              <a:ext uri="{FF2B5EF4-FFF2-40B4-BE49-F238E27FC236}">
                <a16:creationId xmlns:a16="http://schemas.microsoft.com/office/drawing/2014/main" id="{732EBFAF-F8B1-4CD9-B7D5-BA364272A6B5}"/>
              </a:ext>
            </a:extLst>
          </p:cNvPr>
          <p:cNvSpPr txBox="1">
            <a:spLocks/>
          </p:cNvSpPr>
          <p:nvPr/>
        </p:nvSpPr>
        <p:spPr>
          <a:xfrm>
            <a:off x="8610600" y="6356350"/>
            <a:ext cx="2743200" cy="365125"/>
          </a:xfrm>
          <a:prstGeom prst="rect">
            <a:avLst/>
          </a:prstGeom>
        </p:spPr>
        <p:txBody>
          <a:bodyPr/>
          <a:lstStyle>
            <a:defPPr>
              <a:defRPr lang="en-US"/>
            </a:defPPr>
            <a:lvl1pPr algn="l" rtl="0" eaLnBrk="0" fontAlgn="base" hangingPunct="0">
              <a:spcBef>
                <a:spcPct val="0"/>
              </a:spcBef>
              <a:spcAft>
                <a:spcPct val="0"/>
              </a:spcAft>
              <a:defRPr kern="1200">
                <a:solidFill>
                  <a:schemeClr val="tx1"/>
                </a:solidFill>
                <a:latin typeface="Source Sans Pro" charset="0"/>
                <a:ea typeface="ヒラギノ角ゴ Pro W3" charset="0"/>
                <a:cs typeface="+mn-cs"/>
              </a:defRPr>
            </a:lvl1pPr>
            <a:lvl2pPr marL="457200" algn="l" rtl="0" eaLnBrk="0" fontAlgn="base" hangingPunct="0">
              <a:spcBef>
                <a:spcPct val="0"/>
              </a:spcBef>
              <a:spcAft>
                <a:spcPct val="0"/>
              </a:spcAft>
              <a:defRPr kern="1200">
                <a:solidFill>
                  <a:schemeClr val="tx1"/>
                </a:solidFill>
                <a:latin typeface="Source Sans Pro" charset="0"/>
                <a:ea typeface="ヒラギノ角ゴ Pro W3" charset="0"/>
                <a:cs typeface="+mn-cs"/>
              </a:defRPr>
            </a:lvl2pPr>
            <a:lvl3pPr marL="914400" algn="l" rtl="0" eaLnBrk="0" fontAlgn="base" hangingPunct="0">
              <a:spcBef>
                <a:spcPct val="0"/>
              </a:spcBef>
              <a:spcAft>
                <a:spcPct val="0"/>
              </a:spcAft>
              <a:defRPr kern="1200">
                <a:solidFill>
                  <a:schemeClr val="tx1"/>
                </a:solidFill>
                <a:latin typeface="Source Sans Pro" charset="0"/>
                <a:ea typeface="ヒラギノ角ゴ Pro W3" charset="0"/>
                <a:cs typeface="+mn-cs"/>
              </a:defRPr>
            </a:lvl3pPr>
            <a:lvl4pPr marL="1371600" algn="l" rtl="0" eaLnBrk="0" fontAlgn="base" hangingPunct="0">
              <a:spcBef>
                <a:spcPct val="0"/>
              </a:spcBef>
              <a:spcAft>
                <a:spcPct val="0"/>
              </a:spcAft>
              <a:defRPr kern="1200">
                <a:solidFill>
                  <a:schemeClr val="tx1"/>
                </a:solidFill>
                <a:latin typeface="Source Sans Pro" charset="0"/>
                <a:ea typeface="ヒラギノ角ゴ Pro W3" charset="0"/>
                <a:cs typeface="+mn-cs"/>
              </a:defRPr>
            </a:lvl4pPr>
            <a:lvl5pPr marL="1828800" algn="l" rtl="0" eaLnBrk="0" fontAlgn="base" hangingPunct="0">
              <a:spcBef>
                <a:spcPct val="0"/>
              </a:spcBef>
              <a:spcAft>
                <a:spcPct val="0"/>
              </a:spcAft>
              <a:defRPr kern="1200">
                <a:solidFill>
                  <a:schemeClr val="tx1"/>
                </a:solidFill>
                <a:latin typeface="Source Sans Pro" charset="0"/>
                <a:ea typeface="ヒラギノ角ゴ Pro W3" charset="0"/>
                <a:cs typeface="+mn-cs"/>
              </a:defRPr>
            </a:lvl5pPr>
            <a:lvl6pPr marL="2286000" algn="l" defTabSz="457200" rtl="0" eaLnBrk="1" latinLnBrk="0" hangingPunct="1">
              <a:defRPr kern="1200">
                <a:solidFill>
                  <a:schemeClr val="tx1"/>
                </a:solidFill>
                <a:latin typeface="Source Sans Pro" charset="0"/>
                <a:ea typeface="ヒラギノ角ゴ Pro W3" charset="0"/>
                <a:cs typeface="+mn-cs"/>
              </a:defRPr>
            </a:lvl6pPr>
            <a:lvl7pPr marL="2743200" algn="l" defTabSz="457200" rtl="0" eaLnBrk="1" latinLnBrk="0" hangingPunct="1">
              <a:defRPr kern="1200">
                <a:solidFill>
                  <a:schemeClr val="tx1"/>
                </a:solidFill>
                <a:latin typeface="Source Sans Pro" charset="0"/>
                <a:ea typeface="ヒラギノ角ゴ Pro W3" charset="0"/>
                <a:cs typeface="+mn-cs"/>
              </a:defRPr>
            </a:lvl7pPr>
            <a:lvl8pPr marL="3200400" algn="l" defTabSz="457200" rtl="0" eaLnBrk="1" latinLnBrk="0" hangingPunct="1">
              <a:defRPr kern="1200">
                <a:solidFill>
                  <a:schemeClr val="tx1"/>
                </a:solidFill>
                <a:latin typeface="Source Sans Pro" charset="0"/>
                <a:ea typeface="ヒラギノ角ゴ Pro W3" charset="0"/>
                <a:cs typeface="+mn-cs"/>
              </a:defRPr>
            </a:lvl8pPr>
            <a:lvl9pPr marL="3657600" algn="l" defTabSz="457200" rtl="0" eaLnBrk="1" latinLnBrk="0" hangingPunct="1">
              <a:defRPr kern="1200">
                <a:solidFill>
                  <a:schemeClr val="tx1"/>
                </a:solidFill>
                <a:latin typeface="Source Sans Pro" charset="0"/>
                <a:ea typeface="ヒラギノ角ゴ Pro W3" charset="0"/>
                <a:cs typeface="+mn-cs"/>
              </a:defRPr>
            </a:lvl9pPr>
          </a:lstStyle>
          <a:p>
            <a:fld id="{B66C79CE-90A6-43C0-BE8D-F5CF2D4BE574}" type="slidenum">
              <a:rPr lang="es-CO" smtClean="0"/>
              <a:pPr/>
              <a:t>7</a:t>
            </a:fld>
            <a:endParaRPr lang="es-CO" dirty="0"/>
          </a:p>
        </p:txBody>
      </p:sp>
      <p:pic>
        <p:nvPicPr>
          <p:cNvPr id="6" name="Imagen 5">
            <a:extLst>
              <a:ext uri="{FF2B5EF4-FFF2-40B4-BE49-F238E27FC236}">
                <a16:creationId xmlns:a16="http://schemas.microsoft.com/office/drawing/2014/main" id="{EBD5CFB0-6FB8-4920-B960-F7CA70226D6E}"/>
              </a:ext>
            </a:extLst>
          </p:cNvPr>
          <p:cNvPicPr>
            <a:picLocks noChangeAspect="1"/>
          </p:cNvPicPr>
          <p:nvPr/>
        </p:nvPicPr>
        <p:blipFill>
          <a:blip r:embed="rId2"/>
          <a:stretch>
            <a:fillRect/>
          </a:stretch>
        </p:blipFill>
        <p:spPr>
          <a:xfrm>
            <a:off x="2450626" y="1741765"/>
            <a:ext cx="7974241" cy="4506636"/>
          </a:xfrm>
          <a:prstGeom prst="rect">
            <a:avLst/>
          </a:prstGeom>
        </p:spPr>
      </p:pic>
      <p:sp>
        <p:nvSpPr>
          <p:cNvPr id="12" name="2 Rectángulo redondeado">
            <a:extLst>
              <a:ext uri="{FF2B5EF4-FFF2-40B4-BE49-F238E27FC236}">
                <a16:creationId xmlns:a16="http://schemas.microsoft.com/office/drawing/2014/main" id="{925DC93D-A6D1-4217-8B74-C6FB5316372C}"/>
              </a:ext>
            </a:extLst>
          </p:cNvPr>
          <p:cNvSpPr/>
          <p:nvPr/>
        </p:nvSpPr>
        <p:spPr>
          <a:xfrm>
            <a:off x="0" y="58118"/>
            <a:ext cx="9975273" cy="1418258"/>
          </a:xfrm>
          <a:prstGeom prst="roundRect">
            <a:avLst>
              <a:gd name="adj" fmla="val 10000"/>
            </a:avLst>
          </a:prstGeom>
          <a:solidFill>
            <a:srgbClr val="003955"/>
          </a:solidFill>
          <a:ln w="174625" cmpd="thinThick">
            <a:noFill/>
          </a:ln>
        </p:spPr>
        <p:txBody>
          <a:bodyPr/>
          <a:lstStyle/>
          <a:p>
            <a:pPr algn="ctr"/>
            <a:endParaRPr lang="es-CO" sz="3200" b="1" dirty="0">
              <a:solidFill>
                <a:schemeClr val="bg1"/>
              </a:solidFill>
            </a:endParaRPr>
          </a:p>
          <a:p>
            <a:pPr algn="ctr"/>
            <a:r>
              <a:rPr lang="es-CO" sz="3200" b="1" dirty="0">
                <a:solidFill>
                  <a:schemeClr val="bg1"/>
                </a:solidFill>
              </a:rPr>
              <a:t>Atención integrada de la cronicidad Pilares </a:t>
            </a:r>
          </a:p>
        </p:txBody>
      </p:sp>
    </p:spTree>
    <p:extLst>
      <p:ext uri="{BB962C8B-B14F-4D97-AF65-F5344CB8AC3E}">
        <p14:creationId xmlns:p14="http://schemas.microsoft.com/office/powerpoint/2010/main" val="36066061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2 Rectángulo redondeado">
            <a:extLst>
              <a:ext uri="{FF2B5EF4-FFF2-40B4-BE49-F238E27FC236}">
                <a16:creationId xmlns:a16="http://schemas.microsoft.com/office/drawing/2014/main" id="{0E09630C-1DF0-4503-8D0B-D8B4A75FD8FB}"/>
              </a:ext>
            </a:extLst>
          </p:cNvPr>
          <p:cNvSpPr/>
          <p:nvPr/>
        </p:nvSpPr>
        <p:spPr>
          <a:xfrm>
            <a:off x="60325" y="28905"/>
            <a:ext cx="9901093" cy="1130284"/>
          </a:xfrm>
          <a:prstGeom prst="roundRect">
            <a:avLst>
              <a:gd name="adj" fmla="val 10000"/>
            </a:avLst>
          </a:prstGeom>
          <a:solidFill>
            <a:srgbClr val="003955"/>
          </a:solidFill>
          <a:ln w="174625" cmpd="thinThick">
            <a:noFill/>
          </a:ln>
        </p:spPr>
        <p:txBody>
          <a:bodyPr/>
          <a:lstStyle/>
          <a:p>
            <a:pPr algn="ctr"/>
            <a:r>
              <a:rPr lang="es-CO" sz="2800" b="1" dirty="0">
                <a:solidFill>
                  <a:schemeClr val="bg1"/>
                </a:solidFill>
              </a:rPr>
              <a:t>LA ESTRATEGIA DE SALUD DIGITAL DE Kaiser Permanente</a:t>
            </a:r>
          </a:p>
        </p:txBody>
      </p:sp>
      <p:sp>
        <p:nvSpPr>
          <p:cNvPr id="2" name="Date Placeholder 4">
            <a:extLst>
              <a:ext uri="{FF2B5EF4-FFF2-40B4-BE49-F238E27FC236}">
                <a16:creationId xmlns:a16="http://schemas.microsoft.com/office/drawing/2014/main" id="{D7F7C3ED-FCBE-4A29-93F8-44C901D3E213}"/>
              </a:ext>
            </a:extLst>
          </p:cNvPr>
          <p:cNvSpPr txBox="1">
            <a:spLocks/>
          </p:cNvSpPr>
          <p:nvPr/>
        </p:nvSpPr>
        <p:spPr>
          <a:xfrm>
            <a:off x="60325" y="6375501"/>
            <a:ext cx="5819775" cy="261610"/>
          </a:xfrm>
          <a:prstGeom prst="rect">
            <a:avLst/>
          </a:prstGeom>
          <a:noFill/>
        </p:spPr>
        <p:txBody>
          <a:bodyPr/>
          <a:lstStyle>
            <a:defPPr>
              <a:defRPr lang="en-US"/>
            </a:defPPr>
            <a:lvl1pPr algn="l" rtl="0" eaLnBrk="0" fontAlgn="base" hangingPunct="0">
              <a:spcBef>
                <a:spcPct val="0"/>
              </a:spcBef>
              <a:spcAft>
                <a:spcPct val="0"/>
              </a:spcAft>
              <a:defRPr kern="1200">
                <a:solidFill>
                  <a:schemeClr val="tx1"/>
                </a:solidFill>
                <a:latin typeface="Arial Narrow" pitchFamily="34" charset="0"/>
                <a:ea typeface="ヒラギノ角ゴ Pro W3" charset="0"/>
                <a:cs typeface="Arial" pitchFamily="34" charset="0"/>
              </a:defRPr>
            </a:lvl1pPr>
            <a:lvl2pPr marL="742950" indent="-285750" algn="l" rtl="0" eaLnBrk="0" fontAlgn="base" hangingPunct="0">
              <a:spcBef>
                <a:spcPct val="0"/>
              </a:spcBef>
              <a:spcAft>
                <a:spcPct val="0"/>
              </a:spcAft>
              <a:defRPr kern="1200">
                <a:solidFill>
                  <a:schemeClr val="tx1"/>
                </a:solidFill>
                <a:latin typeface="Arial Narrow" pitchFamily="34" charset="0"/>
                <a:ea typeface="ヒラギノ角ゴ Pro W3" charset="0"/>
                <a:cs typeface="Arial" pitchFamily="34" charset="0"/>
              </a:defRPr>
            </a:lvl2pPr>
            <a:lvl3pPr marL="1143000" indent="-228600" algn="l" rtl="0" eaLnBrk="0" fontAlgn="base" hangingPunct="0">
              <a:spcBef>
                <a:spcPct val="0"/>
              </a:spcBef>
              <a:spcAft>
                <a:spcPct val="0"/>
              </a:spcAft>
              <a:defRPr kern="1200">
                <a:solidFill>
                  <a:schemeClr val="tx1"/>
                </a:solidFill>
                <a:latin typeface="Arial Narrow" pitchFamily="34" charset="0"/>
                <a:ea typeface="ヒラギノ角ゴ Pro W3" charset="0"/>
                <a:cs typeface="Arial" pitchFamily="34" charset="0"/>
              </a:defRPr>
            </a:lvl3pPr>
            <a:lvl4pPr marL="1600200" indent="-228600" algn="l" rtl="0" eaLnBrk="0" fontAlgn="base" hangingPunct="0">
              <a:spcBef>
                <a:spcPct val="0"/>
              </a:spcBef>
              <a:spcAft>
                <a:spcPct val="0"/>
              </a:spcAft>
              <a:defRPr kern="1200">
                <a:solidFill>
                  <a:schemeClr val="tx1"/>
                </a:solidFill>
                <a:latin typeface="Arial Narrow" pitchFamily="34" charset="0"/>
                <a:ea typeface="ヒラギノ角ゴ Pro W3" charset="0"/>
                <a:cs typeface="Arial" pitchFamily="34" charset="0"/>
              </a:defRPr>
            </a:lvl4pPr>
            <a:lvl5pPr marL="2057400" indent="-228600" algn="l" rtl="0" eaLnBrk="0" fontAlgn="base" hangingPunct="0">
              <a:spcBef>
                <a:spcPct val="0"/>
              </a:spcBef>
              <a:spcAft>
                <a:spcPct val="0"/>
              </a:spcAft>
              <a:defRPr kern="1200">
                <a:solidFill>
                  <a:schemeClr val="tx1"/>
                </a:solidFill>
                <a:latin typeface="Arial Narrow" pitchFamily="34" charset="0"/>
                <a:ea typeface="ヒラギノ角ゴ Pro W3" charset="0"/>
                <a:cs typeface="Arial" pitchFamily="34" charset="0"/>
              </a:defRPr>
            </a:lvl5pPr>
            <a:lvl6pPr marL="2514600" indent="-228600" algn="ctr" defTabSz="457200" rtl="0" eaLnBrk="0" fontAlgn="base" latinLnBrk="0" hangingPunct="0">
              <a:spcBef>
                <a:spcPct val="0"/>
              </a:spcBef>
              <a:spcAft>
                <a:spcPct val="0"/>
              </a:spcAft>
              <a:defRPr kern="1200">
                <a:solidFill>
                  <a:schemeClr val="tx1"/>
                </a:solidFill>
                <a:latin typeface="Arial Narrow" pitchFamily="34" charset="0"/>
                <a:ea typeface="ヒラギノ角ゴ Pro W3" charset="0"/>
                <a:cs typeface="Arial" pitchFamily="34" charset="0"/>
              </a:defRPr>
            </a:lvl6pPr>
            <a:lvl7pPr marL="2971800" indent="-228600" algn="ctr" defTabSz="457200" rtl="0" eaLnBrk="0" fontAlgn="base" latinLnBrk="0" hangingPunct="0">
              <a:spcBef>
                <a:spcPct val="0"/>
              </a:spcBef>
              <a:spcAft>
                <a:spcPct val="0"/>
              </a:spcAft>
              <a:defRPr kern="1200">
                <a:solidFill>
                  <a:schemeClr val="tx1"/>
                </a:solidFill>
                <a:latin typeface="Arial Narrow" pitchFamily="34" charset="0"/>
                <a:ea typeface="ヒラギノ角ゴ Pro W3" charset="0"/>
                <a:cs typeface="Arial" pitchFamily="34" charset="0"/>
              </a:defRPr>
            </a:lvl7pPr>
            <a:lvl8pPr marL="3429000" indent="-228600" algn="ctr" defTabSz="457200" rtl="0" eaLnBrk="0" fontAlgn="base" latinLnBrk="0" hangingPunct="0">
              <a:spcBef>
                <a:spcPct val="0"/>
              </a:spcBef>
              <a:spcAft>
                <a:spcPct val="0"/>
              </a:spcAft>
              <a:defRPr kern="1200">
                <a:solidFill>
                  <a:schemeClr val="tx1"/>
                </a:solidFill>
                <a:latin typeface="Arial Narrow" pitchFamily="34" charset="0"/>
                <a:ea typeface="ヒラギノ角ゴ Pro W3" charset="0"/>
                <a:cs typeface="Arial" pitchFamily="34" charset="0"/>
              </a:defRPr>
            </a:lvl8pPr>
            <a:lvl9pPr marL="3886200" indent="-228600" algn="ctr" defTabSz="457200" rtl="0" eaLnBrk="0" fontAlgn="base" latinLnBrk="0" hangingPunct="0">
              <a:spcBef>
                <a:spcPct val="0"/>
              </a:spcBef>
              <a:spcAft>
                <a:spcPct val="0"/>
              </a:spcAft>
              <a:defRPr kern="1200">
                <a:solidFill>
                  <a:schemeClr val="tx1"/>
                </a:solidFill>
                <a:latin typeface="Arial Narrow" pitchFamily="34" charset="0"/>
                <a:ea typeface="ヒラギノ角ゴ Pro W3" charset="0"/>
                <a:cs typeface="Arial" pitchFamily="34" charset="0"/>
              </a:defRPr>
            </a:lvl9pPr>
          </a:lstStyle>
          <a:p>
            <a:pPr eaLnBrk="1" hangingPunct="1"/>
            <a:r>
              <a:rPr lang="es-CO" sz="1100" dirty="0">
                <a:solidFill>
                  <a:srgbClr val="216A8B"/>
                </a:solidFill>
              </a:rPr>
              <a:t>Copyright © 2016 </a:t>
            </a:r>
            <a:r>
              <a:rPr lang="es-CO" sz="1100" dirty="0" err="1">
                <a:solidFill>
                  <a:srgbClr val="216A8B"/>
                </a:solidFill>
              </a:rPr>
              <a:t>Kaiser</a:t>
            </a:r>
            <a:r>
              <a:rPr lang="es-CO" sz="1100" dirty="0">
                <a:solidFill>
                  <a:srgbClr val="216A8B"/>
                </a:solidFill>
              </a:rPr>
              <a:t> Permanente, </a:t>
            </a:r>
          </a:p>
        </p:txBody>
      </p:sp>
      <p:sp>
        <p:nvSpPr>
          <p:cNvPr id="3" name="Line 193">
            <a:extLst>
              <a:ext uri="{FF2B5EF4-FFF2-40B4-BE49-F238E27FC236}">
                <a16:creationId xmlns:a16="http://schemas.microsoft.com/office/drawing/2014/main" id="{121E5B06-87A6-4481-BCD4-23AE67C02007}"/>
              </a:ext>
            </a:extLst>
          </p:cNvPr>
          <p:cNvSpPr>
            <a:spLocks noChangeShapeType="1"/>
          </p:cNvSpPr>
          <p:nvPr/>
        </p:nvSpPr>
        <p:spPr bwMode="gray">
          <a:xfrm flipV="1">
            <a:off x="5702300" y="5138738"/>
            <a:ext cx="177800" cy="558800"/>
          </a:xfrm>
          <a:prstGeom prst="line">
            <a:avLst/>
          </a:prstGeom>
          <a:noFill/>
          <a:ln w="57150">
            <a:solidFill>
              <a:srgbClr val="FF7037"/>
            </a:solidFill>
            <a:round/>
            <a:headEnd/>
            <a:tailEnd type="arrow"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defRPr/>
            </a:pPr>
            <a:endParaRPr lang="es-CO" kern="0" dirty="0">
              <a:solidFill>
                <a:prstClr val="black"/>
              </a:solidFill>
              <a:latin typeface="Calibri"/>
            </a:endParaRPr>
          </a:p>
        </p:txBody>
      </p:sp>
      <p:sp>
        <p:nvSpPr>
          <p:cNvPr id="4" name="Line 194">
            <a:extLst>
              <a:ext uri="{FF2B5EF4-FFF2-40B4-BE49-F238E27FC236}">
                <a16:creationId xmlns:a16="http://schemas.microsoft.com/office/drawing/2014/main" id="{A0D10838-0658-48AD-AAA4-D9AD312A14E5}"/>
              </a:ext>
            </a:extLst>
          </p:cNvPr>
          <p:cNvSpPr>
            <a:spLocks noChangeShapeType="1"/>
          </p:cNvSpPr>
          <p:nvPr/>
        </p:nvSpPr>
        <p:spPr bwMode="gray">
          <a:xfrm flipH="1" flipV="1">
            <a:off x="6547756" y="5138738"/>
            <a:ext cx="177800" cy="558800"/>
          </a:xfrm>
          <a:prstGeom prst="line">
            <a:avLst/>
          </a:prstGeom>
          <a:noFill/>
          <a:ln w="57150">
            <a:solidFill>
              <a:srgbClr val="FF7037"/>
            </a:solidFill>
            <a:round/>
            <a:headEnd/>
            <a:tailEnd type="arrow"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defRPr/>
            </a:pPr>
            <a:endParaRPr lang="es-CO" kern="0" dirty="0">
              <a:solidFill>
                <a:prstClr val="black"/>
              </a:solidFill>
              <a:latin typeface="Calibri"/>
            </a:endParaRPr>
          </a:p>
        </p:txBody>
      </p:sp>
      <p:sp>
        <p:nvSpPr>
          <p:cNvPr id="5" name="Line 195">
            <a:extLst>
              <a:ext uri="{FF2B5EF4-FFF2-40B4-BE49-F238E27FC236}">
                <a16:creationId xmlns:a16="http://schemas.microsoft.com/office/drawing/2014/main" id="{CBFE9626-6778-4D99-9F32-EDF1F03EB14A}"/>
              </a:ext>
            </a:extLst>
          </p:cNvPr>
          <p:cNvSpPr>
            <a:spLocks noChangeShapeType="1"/>
          </p:cNvSpPr>
          <p:nvPr/>
        </p:nvSpPr>
        <p:spPr bwMode="gray">
          <a:xfrm flipV="1">
            <a:off x="4889500" y="4783138"/>
            <a:ext cx="457200" cy="368300"/>
          </a:xfrm>
          <a:prstGeom prst="line">
            <a:avLst/>
          </a:prstGeom>
          <a:noFill/>
          <a:ln w="57150">
            <a:solidFill>
              <a:srgbClr val="FF7037"/>
            </a:solidFill>
            <a:round/>
            <a:headEnd/>
            <a:tailEnd type="arrow"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defRPr/>
            </a:pPr>
            <a:endParaRPr lang="es-CO" kern="0" dirty="0">
              <a:solidFill>
                <a:prstClr val="black"/>
              </a:solidFill>
              <a:latin typeface="Calibri"/>
            </a:endParaRPr>
          </a:p>
        </p:txBody>
      </p:sp>
      <p:sp>
        <p:nvSpPr>
          <p:cNvPr id="6" name="Line 196">
            <a:extLst>
              <a:ext uri="{FF2B5EF4-FFF2-40B4-BE49-F238E27FC236}">
                <a16:creationId xmlns:a16="http://schemas.microsoft.com/office/drawing/2014/main" id="{A411115D-062C-4A1B-97CD-E5DF5861FDB5}"/>
              </a:ext>
            </a:extLst>
          </p:cNvPr>
          <p:cNvSpPr>
            <a:spLocks noChangeShapeType="1"/>
          </p:cNvSpPr>
          <p:nvPr/>
        </p:nvSpPr>
        <p:spPr bwMode="gray">
          <a:xfrm flipH="1" flipV="1">
            <a:off x="7035800" y="4783138"/>
            <a:ext cx="457200" cy="368300"/>
          </a:xfrm>
          <a:prstGeom prst="line">
            <a:avLst/>
          </a:prstGeom>
          <a:noFill/>
          <a:ln w="57150">
            <a:solidFill>
              <a:srgbClr val="FF7037"/>
            </a:solidFill>
            <a:round/>
            <a:headEnd/>
            <a:tailEnd type="arrow"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defRPr/>
            </a:pPr>
            <a:endParaRPr lang="es-CO" kern="0" dirty="0">
              <a:solidFill>
                <a:prstClr val="black"/>
              </a:solidFill>
              <a:latin typeface="Calibri"/>
            </a:endParaRPr>
          </a:p>
        </p:txBody>
      </p:sp>
      <p:sp>
        <p:nvSpPr>
          <p:cNvPr id="7" name="Line 197">
            <a:extLst>
              <a:ext uri="{FF2B5EF4-FFF2-40B4-BE49-F238E27FC236}">
                <a16:creationId xmlns:a16="http://schemas.microsoft.com/office/drawing/2014/main" id="{BC6DD93F-9DCA-4961-8A6C-82176231E20B}"/>
              </a:ext>
            </a:extLst>
          </p:cNvPr>
          <p:cNvSpPr>
            <a:spLocks noChangeShapeType="1"/>
          </p:cNvSpPr>
          <p:nvPr/>
        </p:nvSpPr>
        <p:spPr bwMode="gray">
          <a:xfrm flipV="1">
            <a:off x="4483100" y="4147034"/>
            <a:ext cx="622300" cy="101600"/>
          </a:xfrm>
          <a:prstGeom prst="line">
            <a:avLst/>
          </a:prstGeom>
          <a:noFill/>
          <a:ln w="57150">
            <a:solidFill>
              <a:srgbClr val="FF7037"/>
            </a:solidFill>
            <a:round/>
            <a:headEnd/>
            <a:tailEnd type="arrow"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defRPr/>
            </a:pPr>
            <a:endParaRPr lang="es-CO" kern="0" dirty="0">
              <a:solidFill>
                <a:prstClr val="black"/>
              </a:solidFill>
              <a:latin typeface="Calibri"/>
            </a:endParaRPr>
          </a:p>
        </p:txBody>
      </p:sp>
      <p:sp>
        <p:nvSpPr>
          <p:cNvPr id="8" name="Line 198">
            <a:extLst>
              <a:ext uri="{FF2B5EF4-FFF2-40B4-BE49-F238E27FC236}">
                <a16:creationId xmlns:a16="http://schemas.microsoft.com/office/drawing/2014/main" id="{51E40BA3-7F27-4070-A19D-207E96E09625}"/>
              </a:ext>
            </a:extLst>
          </p:cNvPr>
          <p:cNvSpPr>
            <a:spLocks noChangeShapeType="1"/>
          </p:cNvSpPr>
          <p:nvPr/>
        </p:nvSpPr>
        <p:spPr bwMode="gray">
          <a:xfrm flipH="1" flipV="1">
            <a:off x="7277100" y="4186238"/>
            <a:ext cx="647700" cy="88900"/>
          </a:xfrm>
          <a:prstGeom prst="line">
            <a:avLst/>
          </a:prstGeom>
          <a:noFill/>
          <a:ln w="57150">
            <a:solidFill>
              <a:srgbClr val="FF7037"/>
            </a:solidFill>
            <a:round/>
            <a:headEnd/>
            <a:tailEnd type="arrow"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defRPr/>
            </a:pPr>
            <a:endParaRPr lang="es-CO" kern="0" dirty="0">
              <a:solidFill>
                <a:prstClr val="black"/>
              </a:solidFill>
              <a:latin typeface="Calibri"/>
            </a:endParaRPr>
          </a:p>
        </p:txBody>
      </p:sp>
      <p:sp>
        <p:nvSpPr>
          <p:cNvPr id="9" name="Line 199">
            <a:extLst>
              <a:ext uri="{FF2B5EF4-FFF2-40B4-BE49-F238E27FC236}">
                <a16:creationId xmlns:a16="http://schemas.microsoft.com/office/drawing/2014/main" id="{6341F5CF-32F7-4A71-8F25-6BD62CD62DE1}"/>
              </a:ext>
            </a:extLst>
          </p:cNvPr>
          <p:cNvSpPr>
            <a:spLocks noChangeShapeType="1"/>
          </p:cNvSpPr>
          <p:nvPr/>
        </p:nvSpPr>
        <p:spPr bwMode="gray">
          <a:xfrm flipH="1">
            <a:off x="7200900" y="3284538"/>
            <a:ext cx="533400" cy="292100"/>
          </a:xfrm>
          <a:prstGeom prst="line">
            <a:avLst/>
          </a:prstGeom>
          <a:noFill/>
          <a:ln w="57150">
            <a:solidFill>
              <a:srgbClr val="FF7037"/>
            </a:solidFill>
            <a:round/>
            <a:headEnd/>
            <a:tailEnd type="arrow"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defRPr/>
            </a:pPr>
            <a:endParaRPr lang="es-CO" kern="0" dirty="0">
              <a:solidFill>
                <a:prstClr val="black"/>
              </a:solidFill>
              <a:latin typeface="Calibri"/>
            </a:endParaRPr>
          </a:p>
        </p:txBody>
      </p:sp>
      <p:sp>
        <p:nvSpPr>
          <p:cNvPr id="10" name="Line 200">
            <a:extLst>
              <a:ext uri="{FF2B5EF4-FFF2-40B4-BE49-F238E27FC236}">
                <a16:creationId xmlns:a16="http://schemas.microsoft.com/office/drawing/2014/main" id="{EE6A0086-21FB-4F3F-AD98-FA34B88D7C44}"/>
              </a:ext>
            </a:extLst>
          </p:cNvPr>
          <p:cNvSpPr>
            <a:spLocks noChangeShapeType="1"/>
          </p:cNvSpPr>
          <p:nvPr/>
        </p:nvSpPr>
        <p:spPr bwMode="gray">
          <a:xfrm>
            <a:off x="4648200" y="3284538"/>
            <a:ext cx="533400" cy="292100"/>
          </a:xfrm>
          <a:prstGeom prst="line">
            <a:avLst/>
          </a:prstGeom>
          <a:noFill/>
          <a:ln w="57150">
            <a:solidFill>
              <a:srgbClr val="FF7037"/>
            </a:solidFill>
            <a:round/>
            <a:headEnd/>
            <a:tailEnd type="arrow"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defRPr/>
            </a:pPr>
            <a:endParaRPr lang="es-CO" kern="0" dirty="0">
              <a:solidFill>
                <a:prstClr val="black"/>
              </a:solidFill>
              <a:latin typeface="Calibri"/>
            </a:endParaRPr>
          </a:p>
        </p:txBody>
      </p:sp>
      <p:sp>
        <p:nvSpPr>
          <p:cNvPr id="11" name="Line 201">
            <a:extLst>
              <a:ext uri="{FF2B5EF4-FFF2-40B4-BE49-F238E27FC236}">
                <a16:creationId xmlns:a16="http://schemas.microsoft.com/office/drawing/2014/main" id="{705D4D40-0002-4178-9EE7-406298EFDEC2}"/>
              </a:ext>
            </a:extLst>
          </p:cNvPr>
          <p:cNvSpPr>
            <a:spLocks noChangeShapeType="1"/>
          </p:cNvSpPr>
          <p:nvPr/>
        </p:nvSpPr>
        <p:spPr bwMode="gray">
          <a:xfrm>
            <a:off x="5257800" y="2611438"/>
            <a:ext cx="368300" cy="495300"/>
          </a:xfrm>
          <a:prstGeom prst="line">
            <a:avLst/>
          </a:prstGeom>
          <a:noFill/>
          <a:ln w="57150">
            <a:solidFill>
              <a:srgbClr val="FF7037"/>
            </a:solidFill>
            <a:round/>
            <a:headEnd/>
            <a:tailEnd type="arrow"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defRPr/>
            </a:pPr>
            <a:endParaRPr lang="es-CO" kern="0" dirty="0">
              <a:solidFill>
                <a:prstClr val="black"/>
              </a:solidFill>
              <a:latin typeface="Calibri"/>
            </a:endParaRPr>
          </a:p>
        </p:txBody>
      </p:sp>
      <p:sp>
        <p:nvSpPr>
          <p:cNvPr id="12" name="Line 202">
            <a:extLst>
              <a:ext uri="{FF2B5EF4-FFF2-40B4-BE49-F238E27FC236}">
                <a16:creationId xmlns:a16="http://schemas.microsoft.com/office/drawing/2014/main" id="{FD358609-E2D1-43EB-898E-E41E4ECE490A}"/>
              </a:ext>
            </a:extLst>
          </p:cNvPr>
          <p:cNvSpPr>
            <a:spLocks noChangeShapeType="1"/>
          </p:cNvSpPr>
          <p:nvPr/>
        </p:nvSpPr>
        <p:spPr bwMode="gray">
          <a:xfrm flipH="1">
            <a:off x="6743700" y="2636838"/>
            <a:ext cx="368300" cy="495300"/>
          </a:xfrm>
          <a:prstGeom prst="line">
            <a:avLst/>
          </a:prstGeom>
          <a:noFill/>
          <a:ln w="57150">
            <a:solidFill>
              <a:srgbClr val="FF7037"/>
            </a:solidFill>
            <a:round/>
            <a:headEnd/>
            <a:tailEnd type="arrow"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defRPr/>
            </a:pPr>
            <a:endParaRPr lang="es-CO" kern="0" dirty="0">
              <a:solidFill>
                <a:prstClr val="black"/>
              </a:solidFill>
              <a:latin typeface="Calibri"/>
            </a:endParaRPr>
          </a:p>
        </p:txBody>
      </p:sp>
      <p:sp>
        <p:nvSpPr>
          <p:cNvPr id="13" name="Line 203">
            <a:extLst>
              <a:ext uri="{FF2B5EF4-FFF2-40B4-BE49-F238E27FC236}">
                <a16:creationId xmlns:a16="http://schemas.microsoft.com/office/drawing/2014/main" id="{34F993E6-4550-4043-A019-F09C15346AB6}"/>
              </a:ext>
            </a:extLst>
          </p:cNvPr>
          <p:cNvSpPr>
            <a:spLocks noChangeShapeType="1"/>
          </p:cNvSpPr>
          <p:nvPr/>
        </p:nvSpPr>
        <p:spPr bwMode="gray">
          <a:xfrm flipH="1">
            <a:off x="6210300" y="2332038"/>
            <a:ext cx="0" cy="622300"/>
          </a:xfrm>
          <a:prstGeom prst="line">
            <a:avLst/>
          </a:prstGeom>
          <a:noFill/>
          <a:ln w="57150">
            <a:solidFill>
              <a:srgbClr val="FF7037"/>
            </a:solidFill>
            <a:round/>
            <a:headEnd/>
            <a:tailEnd type="arrow"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defRPr/>
            </a:pPr>
            <a:endParaRPr lang="es-CO" kern="0" dirty="0">
              <a:solidFill>
                <a:prstClr val="black"/>
              </a:solidFill>
              <a:latin typeface="Calibri"/>
            </a:endParaRPr>
          </a:p>
        </p:txBody>
      </p:sp>
      <p:sp>
        <p:nvSpPr>
          <p:cNvPr id="14" name="Oval 177">
            <a:extLst>
              <a:ext uri="{FF2B5EF4-FFF2-40B4-BE49-F238E27FC236}">
                <a16:creationId xmlns:a16="http://schemas.microsoft.com/office/drawing/2014/main" id="{6E7B448B-7863-45E3-951C-800C23F6F965}"/>
              </a:ext>
            </a:extLst>
          </p:cNvPr>
          <p:cNvSpPr>
            <a:spLocks noChangeArrowheads="1"/>
          </p:cNvSpPr>
          <p:nvPr/>
        </p:nvSpPr>
        <p:spPr bwMode="gray">
          <a:xfrm>
            <a:off x="5579950" y="1269363"/>
            <a:ext cx="1189038" cy="1189038"/>
          </a:xfrm>
          <a:prstGeom prst="ellipse">
            <a:avLst/>
          </a:prstGeom>
          <a:solidFill>
            <a:srgbClr val="447E93"/>
          </a:solidFill>
          <a:ln>
            <a:noFill/>
          </a:ln>
          <a:effectLst/>
        </p:spPr>
        <p:txBody>
          <a:bodyPr wrap="none" anchor="ctr"/>
          <a:lstStyle/>
          <a:p>
            <a:pPr algn="ctr">
              <a:lnSpc>
                <a:spcPct val="90000"/>
              </a:lnSpc>
              <a:defRPr/>
            </a:pPr>
            <a:r>
              <a:rPr lang="es-CO" kern="0" dirty="0">
                <a:solidFill>
                  <a:prstClr val="white"/>
                </a:solidFill>
                <a:latin typeface="Calibri"/>
              </a:rPr>
              <a:t>Portal de </a:t>
            </a:r>
          </a:p>
          <a:p>
            <a:pPr algn="ctr">
              <a:lnSpc>
                <a:spcPct val="90000"/>
              </a:lnSpc>
              <a:defRPr/>
            </a:pPr>
            <a:r>
              <a:rPr lang="es-CO" kern="0" dirty="0">
                <a:solidFill>
                  <a:prstClr val="white"/>
                </a:solidFill>
                <a:latin typeface="Calibri"/>
              </a:rPr>
              <a:t>Pacientes</a:t>
            </a:r>
          </a:p>
        </p:txBody>
      </p:sp>
      <p:sp>
        <p:nvSpPr>
          <p:cNvPr id="15" name="Oval 178">
            <a:extLst>
              <a:ext uri="{FF2B5EF4-FFF2-40B4-BE49-F238E27FC236}">
                <a16:creationId xmlns:a16="http://schemas.microsoft.com/office/drawing/2014/main" id="{37470594-2696-4894-A4A2-18A2805C1CEF}"/>
              </a:ext>
            </a:extLst>
          </p:cNvPr>
          <p:cNvSpPr>
            <a:spLocks noChangeArrowheads="1"/>
          </p:cNvSpPr>
          <p:nvPr/>
        </p:nvSpPr>
        <p:spPr bwMode="gray">
          <a:xfrm>
            <a:off x="4373563" y="1615438"/>
            <a:ext cx="1189038" cy="1189038"/>
          </a:xfrm>
          <a:prstGeom prst="ellipse">
            <a:avLst/>
          </a:prstGeom>
          <a:solidFill>
            <a:srgbClr val="447E93"/>
          </a:solidFill>
          <a:ln>
            <a:noFill/>
          </a:ln>
          <a:effectLst/>
        </p:spPr>
        <p:txBody>
          <a:bodyPr wrap="none" anchor="ctr"/>
          <a:lstStyle/>
          <a:p>
            <a:pPr algn="ctr">
              <a:lnSpc>
                <a:spcPct val="90000"/>
              </a:lnSpc>
              <a:defRPr/>
            </a:pPr>
            <a:r>
              <a:rPr lang="es-CO" sz="1600" kern="0" dirty="0">
                <a:solidFill>
                  <a:prstClr val="white"/>
                </a:solidFill>
                <a:latin typeface="Calibri"/>
                <a:ea typeface="ＭＳ Ｐゴシック" pitchFamily="34" charset="-128"/>
              </a:rPr>
              <a:t>Record</a:t>
            </a:r>
          </a:p>
          <a:p>
            <a:pPr algn="ctr">
              <a:lnSpc>
                <a:spcPct val="90000"/>
              </a:lnSpc>
              <a:defRPr/>
            </a:pPr>
            <a:r>
              <a:rPr lang="es-CO" sz="1600" kern="0" dirty="0">
                <a:solidFill>
                  <a:prstClr val="white"/>
                </a:solidFill>
                <a:latin typeface="Calibri"/>
                <a:ea typeface="ＭＳ Ｐゴシック" pitchFamily="34" charset="-128"/>
              </a:rPr>
              <a:t>Medico</a:t>
            </a:r>
          </a:p>
          <a:p>
            <a:pPr algn="ctr">
              <a:lnSpc>
                <a:spcPct val="90000"/>
              </a:lnSpc>
              <a:defRPr/>
            </a:pPr>
            <a:r>
              <a:rPr lang="es-CO" sz="1600" kern="0" dirty="0">
                <a:solidFill>
                  <a:prstClr val="white"/>
                </a:solidFill>
                <a:latin typeface="Calibri"/>
                <a:ea typeface="ＭＳ Ｐゴシック" pitchFamily="34" charset="-128"/>
              </a:rPr>
              <a:t>Electrónico</a:t>
            </a:r>
          </a:p>
        </p:txBody>
      </p:sp>
      <p:sp>
        <p:nvSpPr>
          <p:cNvPr id="16" name="Oval 179">
            <a:extLst>
              <a:ext uri="{FF2B5EF4-FFF2-40B4-BE49-F238E27FC236}">
                <a16:creationId xmlns:a16="http://schemas.microsoft.com/office/drawing/2014/main" id="{05FE6FAD-F131-43BD-8926-ED94F0F50504}"/>
              </a:ext>
            </a:extLst>
          </p:cNvPr>
          <p:cNvSpPr>
            <a:spLocks noChangeArrowheads="1"/>
          </p:cNvSpPr>
          <p:nvPr/>
        </p:nvSpPr>
        <p:spPr bwMode="gray">
          <a:xfrm>
            <a:off x="3541713" y="2506663"/>
            <a:ext cx="1189038" cy="1189038"/>
          </a:xfrm>
          <a:prstGeom prst="ellipse">
            <a:avLst/>
          </a:prstGeom>
          <a:solidFill>
            <a:srgbClr val="447E93"/>
          </a:solidFill>
          <a:ln>
            <a:noFill/>
          </a:ln>
          <a:effectLst/>
        </p:spPr>
        <p:txBody>
          <a:bodyPr wrap="none" anchor="ctr"/>
          <a:lstStyle/>
          <a:p>
            <a:pPr algn="ctr">
              <a:lnSpc>
                <a:spcPct val="90000"/>
              </a:lnSpc>
              <a:defRPr/>
            </a:pPr>
            <a:r>
              <a:rPr lang="es-CO" sz="1600" kern="0" dirty="0">
                <a:solidFill>
                  <a:prstClr val="white"/>
                </a:solidFill>
                <a:latin typeface="Calibri"/>
                <a:ea typeface="ＭＳ Ｐゴシック" pitchFamily="34" charset="-128"/>
              </a:rPr>
              <a:t>Sistemas</a:t>
            </a:r>
          </a:p>
          <a:p>
            <a:pPr algn="ctr">
              <a:lnSpc>
                <a:spcPct val="90000"/>
              </a:lnSpc>
              <a:defRPr/>
            </a:pPr>
            <a:r>
              <a:rPr lang="es-CO" sz="1600" kern="0" dirty="0">
                <a:solidFill>
                  <a:prstClr val="white"/>
                </a:solidFill>
                <a:latin typeface="Calibri"/>
                <a:ea typeface="ＭＳ Ｐゴシック" pitchFamily="34" charset="-128"/>
              </a:rPr>
              <a:t>de Manejo</a:t>
            </a:r>
          </a:p>
          <a:p>
            <a:pPr algn="ctr">
              <a:lnSpc>
                <a:spcPct val="90000"/>
              </a:lnSpc>
              <a:defRPr/>
            </a:pPr>
            <a:r>
              <a:rPr lang="es-CO" sz="1600" kern="0" dirty="0">
                <a:solidFill>
                  <a:prstClr val="white"/>
                </a:solidFill>
                <a:latin typeface="Calibri"/>
                <a:ea typeface="ＭＳ Ｐゴシック" pitchFamily="34" charset="-128"/>
              </a:rPr>
              <a:t>Poblacional</a:t>
            </a:r>
          </a:p>
        </p:txBody>
      </p:sp>
      <p:sp>
        <p:nvSpPr>
          <p:cNvPr id="17" name="Oval 180">
            <a:extLst>
              <a:ext uri="{FF2B5EF4-FFF2-40B4-BE49-F238E27FC236}">
                <a16:creationId xmlns:a16="http://schemas.microsoft.com/office/drawing/2014/main" id="{40B700BF-747A-420A-AA30-8C6475C90AE5}"/>
              </a:ext>
            </a:extLst>
          </p:cNvPr>
          <p:cNvSpPr>
            <a:spLocks noChangeArrowheads="1"/>
          </p:cNvSpPr>
          <p:nvPr/>
        </p:nvSpPr>
        <p:spPr bwMode="gray">
          <a:xfrm>
            <a:off x="3349625" y="3751263"/>
            <a:ext cx="1189038" cy="1189038"/>
          </a:xfrm>
          <a:prstGeom prst="ellipse">
            <a:avLst/>
          </a:prstGeom>
          <a:solidFill>
            <a:srgbClr val="447E93"/>
          </a:solidFill>
          <a:ln>
            <a:noFill/>
          </a:ln>
          <a:effectLst/>
        </p:spPr>
        <p:txBody>
          <a:bodyPr wrap="none" anchor="ctr"/>
          <a:lstStyle/>
          <a:p>
            <a:pPr algn="ctr">
              <a:lnSpc>
                <a:spcPct val="90000"/>
              </a:lnSpc>
              <a:defRPr/>
            </a:pPr>
            <a:r>
              <a:rPr lang="es-CO" kern="0" dirty="0" err="1">
                <a:solidFill>
                  <a:prstClr val="white"/>
                </a:solidFill>
                <a:latin typeface="Calibri"/>
                <a:ea typeface="ＭＳ Ｐゴシック" pitchFamily="34" charset="-128"/>
              </a:rPr>
              <a:t>Rx</a:t>
            </a:r>
            <a:r>
              <a:rPr lang="es-CO" kern="0" dirty="0">
                <a:solidFill>
                  <a:prstClr val="white"/>
                </a:solidFill>
                <a:latin typeface="Calibri"/>
                <a:ea typeface="ＭＳ Ｐゴシック" pitchFamily="34" charset="-128"/>
              </a:rPr>
              <a:t>, </a:t>
            </a:r>
            <a:r>
              <a:rPr lang="es-CO" kern="0" dirty="0" err="1">
                <a:solidFill>
                  <a:prstClr val="white"/>
                </a:solidFill>
                <a:latin typeface="Calibri"/>
                <a:ea typeface="ＭＳ Ｐゴシック" pitchFamily="34" charset="-128"/>
              </a:rPr>
              <a:t>Lab</a:t>
            </a:r>
            <a:r>
              <a:rPr lang="es-CO" kern="0" dirty="0">
                <a:solidFill>
                  <a:prstClr val="white"/>
                </a:solidFill>
                <a:latin typeface="Calibri"/>
                <a:ea typeface="ＭＳ Ｐゴシック" pitchFamily="34" charset="-128"/>
              </a:rPr>
              <a:t>, </a:t>
            </a:r>
            <a:br>
              <a:rPr lang="es-CO" kern="0" dirty="0">
                <a:solidFill>
                  <a:prstClr val="white"/>
                </a:solidFill>
                <a:latin typeface="Calibri"/>
                <a:ea typeface="ＭＳ Ｐゴシック" pitchFamily="34" charset="-128"/>
              </a:rPr>
            </a:br>
            <a:r>
              <a:rPr lang="es-CO" kern="0" dirty="0">
                <a:solidFill>
                  <a:prstClr val="white"/>
                </a:solidFill>
                <a:latin typeface="Calibri"/>
                <a:ea typeface="ＭＳ Ｐゴシック" pitchFamily="34" charset="-128"/>
              </a:rPr>
              <a:t>Imágenes</a:t>
            </a:r>
          </a:p>
          <a:p>
            <a:pPr algn="ctr">
              <a:lnSpc>
                <a:spcPct val="90000"/>
              </a:lnSpc>
              <a:defRPr/>
            </a:pPr>
            <a:r>
              <a:rPr lang="es-CO" kern="0" dirty="0">
                <a:solidFill>
                  <a:prstClr val="white"/>
                </a:solidFill>
                <a:latin typeface="Calibri"/>
                <a:ea typeface="ＭＳ Ｐゴシック" pitchFamily="34" charset="-128"/>
              </a:rPr>
              <a:t>Diag.</a:t>
            </a:r>
          </a:p>
        </p:txBody>
      </p:sp>
      <p:sp>
        <p:nvSpPr>
          <p:cNvPr id="18" name="Oval 181">
            <a:extLst>
              <a:ext uri="{FF2B5EF4-FFF2-40B4-BE49-F238E27FC236}">
                <a16:creationId xmlns:a16="http://schemas.microsoft.com/office/drawing/2014/main" id="{B21F5EEB-AD0C-4810-9EDC-AA48366485D6}"/>
              </a:ext>
            </a:extLst>
          </p:cNvPr>
          <p:cNvSpPr>
            <a:spLocks noChangeArrowheads="1"/>
          </p:cNvSpPr>
          <p:nvPr/>
        </p:nvSpPr>
        <p:spPr bwMode="gray">
          <a:xfrm>
            <a:off x="3825196" y="4911725"/>
            <a:ext cx="1189038" cy="1189038"/>
          </a:xfrm>
          <a:prstGeom prst="ellipse">
            <a:avLst/>
          </a:prstGeom>
          <a:solidFill>
            <a:srgbClr val="447E93"/>
          </a:solidFill>
          <a:ln>
            <a:noFill/>
          </a:ln>
          <a:effectLst/>
        </p:spPr>
        <p:txBody>
          <a:bodyPr wrap="none" anchor="ctr"/>
          <a:lstStyle/>
          <a:p>
            <a:pPr algn="ctr">
              <a:lnSpc>
                <a:spcPct val="90000"/>
              </a:lnSpc>
              <a:defRPr/>
            </a:pPr>
            <a:r>
              <a:rPr lang="es-CO" kern="0" dirty="0">
                <a:solidFill>
                  <a:prstClr val="white"/>
                </a:solidFill>
                <a:latin typeface="Calibri"/>
                <a:ea typeface="ＭＳ Ｐゴシック" pitchFamily="34" charset="-128"/>
              </a:rPr>
              <a:t>TeleSalud</a:t>
            </a:r>
          </a:p>
        </p:txBody>
      </p:sp>
      <p:sp>
        <p:nvSpPr>
          <p:cNvPr id="19" name="Oval 182">
            <a:extLst>
              <a:ext uri="{FF2B5EF4-FFF2-40B4-BE49-F238E27FC236}">
                <a16:creationId xmlns:a16="http://schemas.microsoft.com/office/drawing/2014/main" id="{2FC7B76F-4139-4A3C-900A-C80881CB28E1}"/>
              </a:ext>
            </a:extLst>
          </p:cNvPr>
          <p:cNvSpPr>
            <a:spLocks noChangeArrowheads="1"/>
          </p:cNvSpPr>
          <p:nvPr/>
        </p:nvSpPr>
        <p:spPr bwMode="gray">
          <a:xfrm>
            <a:off x="7618300" y="2555875"/>
            <a:ext cx="1189038" cy="1189038"/>
          </a:xfrm>
          <a:prstGeom prst="ellipse">
            <a:avLst/>
          </a:prstGeom>
          <a:solidFill>
            <a:srgbClr val="447E93"/>
          </a:solidFill>
          <a:ln>
            <a:noFill/>
          </a:ln>
          <a:effectLst/>
        </p:spPr>
        <p:txBody>
          <a:bodyPr wrap="none" anchor="ctr"/>
          <a:lstStyle/>
          <a:p>
            <a:pPr algn="ctr">
              <a:lnSpc>
                <a:spcPct val="90000"/>
              </a:lnSpc>
              <a:defRPr/>
            </a:pPr>
            <a:r>
              <a:rPr lang="es-CO" kern="0" dirty="0">
                <a:solidFill>
                  <a:prstClr val="white"/>
                </a:solidFill>
                <a:latin typeface="Calibri"/>
                <a:ea typeface="ＭＳ Ｐゴシック" pitchFamily="34" charset="-128"/>
              </a:rPr>
              <a:t>Data</a:t>
            </a:r>
            <a:br>
              <a:rPr lang="es-CO" kern="0" dirty="0">
                <a:solidFill>
                  <a:prstClr val="white"/>
                </a:solidFill>
                <a:latin typeface="Calibri"/>
                <a:ea typeface="ＭＳ Ｐゴシック" pitchFamily="34" charset="-128"/>
              </a:rPr>
            </a:br>
            <a:r>
              <a:rPr lang="es-CO" kern="0" dirty="0">
                <a:solidFill>
                  <a:prstClr val="white"/>
                </a:solidFill>
                <a:latin typeface="Calibri"/>
                <a:ea typeface="ＭＳ Ｐゴシック" pitchFamily="34" charset="-128"/>
              </a:rPr>
              <a:t>Analytics</a:t>
            </a:r>
          </a:p>
        </p:txBody>
      </p:sp>
      <p:sp>
        <p:nvSpPr>
          <p:cNvPr id="20" name="Oval 183">
            <a:extLst>
              <a:ext uri="{FF2B5EF4-FFF2-40B4-BE49-F238E27FC236}">
                <a16:creationId xmlns:a16="http://schemas.microsoft.com/office/drawing/2014/main" id="{2B792D31-865C-425C-A107-4FB6DD61BF2E}"/>
              </a:ext>
            </a:extLst>
          </p:cNvPr>
          <p:cNvSpPr>
            <a:spLocks noChangeArrowheads="1"/>
          </p:cNvSpPr>
          <p:nvPr/>
        </p:nvSpPr>
        <p:spPr bwMode="gray">
          <a:xfrm>
            <a:off x="7354773" y="4922611"/>
            <a:ext cx="1189038" cy="1189038"/>
          </a:xfrm>
          <a:prstGeom prst="ellipse">
            <a:avLst/>
          </a:prstGeom>
          <a:solidFill>
            <a:srgbClr val="447E93"/>
          </a:solidFill>
          <a:ln>
            <a:noFill/>
          </a:ln>
          <a:effectLst/>
        </p:spPr>
        <p:txBody>
          <a:bodyPr wrap="none" anchor="ctr"/>
          <a:lstStyle/>
          <a:p>
            <a:pPr algn="ctr">
              <a:lnSpc>
                <a:spcPct val="90000"/>
              </a:lnSpc>
              <a:defRPr/>
            </a:pPr>
            <a:r>
              <a:rPr lang="es-CO" sz="1600" kern="0" dirty="0">
                <a:solidFill>
                  <a:prstClr val="white"/>
                </a:solidFill>
                <a:latin typeface="Calibri"/>
                <a:ea typeface="ＭＳ Ｐゴシック" pitchFamily="34" charset="-128"/>
              </a:rPr>
              <a:t>Tarjeta de </a:t>
            </a:r>
          </a:p>
          <a:p>
            <a:pPr algn="ctr">
              <a:lnSpc>
                <a:spcPct val="90000"/>
              </a:lnSpc>
              <a:defRPr/>
            </a:pPr>
            <a:r>
              <a:rPr lang="es-CO" sz="1600" kern="0" dirty="0">
                <a:solidFill>
                  <a:prstClr val="white"/>
                </a:solidFill>
                <a:latin typeface="Calibri"/>
                <a:ea typeface="ＭＳ Ｐゴシック" pitchFamily="34" charset="-128"/>
              </a:rPr>
              <a:t>Membrecía </a:t>
            </a:r>
          </a:p>
          <a:p>
            <a:pPr algn="ctr">
              <a:lnSpc>
                <a:spcPct val="90000"/>
              </a:lnSpc>
              <a:defRPr/>
            </a:pPr>
            <a:r>
              <a:rPr lang="es-CO" sz="1600" kern="0" dirty="0">
                <a:solidFill>
                  <a:prstClr val="white"/>
                </a:solidFill>
                <a:latin typeface="Calibri"/>
                <a:ea typeface="ＭＳ Ｐゴシック" pitchFamily="34" charset="-128"/>
              </a:rPr>
              <a:t>Digital</a:t>
            </a:r>
          </a:p>
        </p:txBody>
      </p:sp>
      <p:sp>
        <p:nvSpPr>
          <p:cNvPr id="21" name="Oval 184">
            <a:extLst>
              <a:ext uri="{FF2B5EF4-FFF2-40B4-BE49-F238E27FC236}">
                <a16:creationId xmlns:a16="http://schemas.microsoft.com/office/drawing/2014/main" id="{6AD4C07D-BED2-4453-9A6F-6F62FAA942C2}"/>
              </a:ext>
            </a:extLst>
          </p:cNvPr>
          <p:cNvSpPr>
            <a:spLocks noChangeArrowheads="1"/>
          </p:cNvSpPr>
          <p:nvPr/>
        </p:nvSpPr>
        <p:spPr bwMode="gray">
          <a:xfrm>
            <a:off x="6797562" y="1639251"/>
            <a:ext cx="1189038" cy="1189038"/>
          </a:xfrm>
          <a:prstGeom prst="ellipse">
            <a:avLst/>
          </a:prstGeom>
          <a:solidFill>
            <a:srgbClr val="447E93"/>
          </a:solidFill>
          <a:ln>
            <a:noFill/>
          </a:ln>
          <a:effectLst/>
        </p:spPr>
        <p:txBody>
          <a:bodyPr wrap="none" anchor="ctr"/>
          <a:lstStyle/>
          <a:p>
            <a:pPr algn="ctr">
              <a:lnSpc>
                <a:spcPct val="90000"/>
              </a:lnSpc>
              <a:defRPr/>
            </a:pPr>
            <a:r>
              <a:rPr lang="es-CO" sz="1450" kern="0" dirty="0">
                <a:solidFill>
                  <a:prstClr val="white"/>
                </a:solidFill>
                <a:latin typeface="Calibri"/>
                <a:ea typeface="ＭＳ Ｐゴシック" pitchFamily="34" charset="-128"/>
              </a:rPr>
              <a:t>Herramientas</a:t>
            </a:r>
            <a:br>
              <a:rPr lang="es-CO" sz="1450" kern="0" dirty="0">
                <a:solidFill>
                  <a:prstClr val="white"/>
                </a:solidFill>
                <a:latin typeface="Calibri"/>
                <a:ea typeface="ＭＳ Ｐゴシック" pitchFamily="34" charset="-128"/>
              </a:rPr>
            </a:br>
            <a:r>
              <a:rPr lang="es-CO" sz="1450" kern="0" dirty="0">
                <a:solidFill>
                  <a:prstClr val="white"/>
                </a:solidFill>
                <a:latin typeface="Calibri"/>
                <a:ea typeface="ＭＳ Ｐゴシック" pitchFamily="34" charset="-128"/>
              </a:rPr>
              <a:t>de Manejo de </a:t>
            </a:r>
            <a:br>
              <a:rPr lang="es-CO" sz="1450" kern="0" dirty="0">
                <a:solidFill>
                  <a:prstClr val="white"/>
                </a:solidFill>
                <a:latin typeface="Calibri"/>
                <a:ea typeface="ＭＳ Ｐゴシック" pitchFamily="34" charset="-128"/>
              </a:rPr>
            </a:br>
            <a:r>
              <a:rPr lang="es-CO" sz="1450" kern="0" dirty="0">
                <a:solidFill>
                  <a:prstClr val="white"/>
                </a:solidFill>
                <a:latin typeface="Calibri"/>
                <a:ea typeface="ＭＳ Ｐゴシック" pitchFamily="34" charset="-128"/>
              </a:rPr>
              <a:t>Servicios</a:t>
            </a:r>
          </a:p>
        </p:txBody>
      </p:sp>
      <p:sp>
        <p:nvSpPr>
          <p:cNvPr id="22" name="Oval 185">
            <a:extLst>
              <a:ext uri="{FF2B5EF4-FFF2-40B4-BE49-F238E27FC236}">
                <a16:creationId xmlns:a16="http://schemas.microsoft.com/office/drawing/2014/main" id="{AAA4C2B4-0687-4D4B-8A3A-35887C5A9F34}"/>
              </a:ext>
            </a:extLst>
          </p:cNvPr>
          <p:cNvSpPr>
            <a:spLocks noChangeArrowheads="1"/>
          </p:cNvSpPr>
          <p:nvPr/>
        </p:nvSpPr>
        <p:spPr bwMode="gray">
          <a:xfrm>
            <a:off x="7799275" y="3791858"/>
            <a:ext cx="1189038" cy="1189038"/>
          </a:xfrm>
          <a:prstGeom prst="ellipse">
            <a:avLst/>
          </a:prstGeom>
          <a:solidFill>
            <a:srgbClr val="447E93"/>
          </a:solidFill>
          <a:ln>
            <a:noFill/>
          </a:ln>
          <a:effectLst/>
        </p:spPr>
        <p:txBody>
          <a:bodyPr wrap="none" anchor="ctr"/>
          <a:lstStyle/>
          <a:p>
            <a:pPr algn="ctr">
              <a:lnSpc>
                <a:spcPct val="90000"/>
              </a:lnSpc>
              <a:defRPr/>
            </a:pPr>
            <a:r>
              <a:rPr lang="es-CO" sz="1500" kern="0" dirty="0">
                <a:solidFill>
                  <a:prstClr val="white"/>
                </a:solidFill>
                <a:latin typeface="Calibri"/>
                <a:ea typeface="ＭＳ Ｐゴシック" pitchFamily="34" charset="-128"/>
              </a:rPr>
              <a:t>Portafolio de</a:t>
            </a:r>
          </a:p>
          <a:p>
            <a:pPr algn="ctr">
              <a:lnSpc>
                <a:spcPct val="90000"/>
              </a:lnSpc>
              <a:defRPr/>
            </a:pPr>
            <a:r>
              <a:rPr lang="es-CO" sz="1500" kern="0" dirty="0">
                <a:solidFill>
                  <a:prstClr val="white"/>
                </a:solidFill>
                <a:latin typeface="Calibri"/>
                <a:ea typeface="ＭＳ Ｐゴシック" pitchFamily="34" charset="-128"/>
              </a:rPr>
              <a:t>Consumidor</a:t>
            </a:r>
          </a:p>
          <a:p>
            <a:pPr algn="ctr">
              <a:lnSpc>
                <a:spcPct val="90000"/>
              </a:lnSpc>
              <a:defRPr/>
            </a:pPr>
            <a:r>
              <a:rPr lang="es-CO" sz="1500" kern="0" dirty="0">
                <a:solidFill>
                  <a:prstClr val="white"/>
                </a:solidFill>
                <a:latin typeface="Calibri"/>
                <a:ea typeface="ＭＳ Ｐゴシック" pitchFamily="34" charset="-128"/>
              </a:rPr>
              <a:t>Móvil de KP</a:t>
            </a:r>
          </a:p>
        </p:txBody>
      </p:sp>
      <p:sp>
        <p:nvSpPr>
          <p:cNvPr id="23" name="Oval 186">
            <a:extLst>
              <a:ext uri="{FF2B5EF4-FFF2-40B4-BE49-F238E27FC236}">
                <a16:creationId xmlns:a16="http://schemas.microsoft.com/office/drawing/2014/main" id="{172495F0-B899-4AF6-9221-6F29F2B6D022}"/>
              </a:ext>
            </a:extLst>
          </p:cNvPr>
          <p:cNvSpPr>
            <a:spLocks noChangeArrowheads="1"/>
          </p:cNvSpPr>
          <p:nvPr/>
        </p:nvSpPr>
        <p:spPr bwMode="gray">
          <a:xfrm>
            <a:off x="4935538" y="5581197"/>
            <a:ext cx="1189038" cy="1189038"/>
          </a:xfrm>
          <a:prstGeom prst="ellipse">
            <a:avLst/>
          </a:prstGeom>
          <a:solidFill>
            <a:srgbClr val="447E93"/>
          </a:solidFill>
          <a:ln>
            <a:noFill/>
          </a:ln>
          <a:effectLst/>
        </p:spPr>
        <p:txBody>
          <a:bodyPr wrap="none" anchor="ctr"/>
          <a:lstStyle/>
          <a:p>
            <a:pPr algn="ctr">
              <a:lnSpc>
                <a:spcPct val="90000"/>
              </a:lnSpc>
              <a:defRPr/>
            </a:pPr>
            <a:r>
              <a:rPr lang="es-CO" kern="0" dirty="0">
                <a:solidFill>
                  <a:prstClr val="white"/>
                </a:solidFill>
                <a:latin typeface="Calibri"/>
                <a:ea typeface="ＭＳ Ｐゴシック" pitchFamily="34" charset="-128"/>
              </a:rPr>
              <a:t>Equipos</a:t>
            </a:r>
          </a:p>
          <a:p>
            <a:pPr algn="ctr">
              <a:lnSpc>
                <a:spcPct val="90000"/>
              </a:lnSpc>
              <a:defRPr/>
            </a:pPr>
            <a:r>
              <a:rPr lang="es-CO" kern="0" dirty="0">
                <a:solidFill>
                  <a:prstClr val="white"/>
                </a:solidFill>
                <a:latin typeface="Calibri"/>
                <a:ea typeface="ＭＳ Ｐゴシック" pitchFamily="34" charset="-128"/>
              </a:rPr>
              <a:t>Médicos</a:t>
            </a:r>
          </a:p>
          <a:p>
            <a:pPr algn="ctr">
              <a:lnSpc>
                <a:spcPct val="90000"/>
              </a:lnSpc>
              <a:defRPr/>
            </a:pPr>
            <a:r>
              <a:rPr lang="es-CO" kern="0" dirty="0">
                <a:solidFill>
                  <a:prstClr val="white"/>
                </a:solidFill>
                <a:latin typeface="Calibri"/>
                <a:ea typeface="ＭＳ Ｐゴシック" pitchFamily="34" charset="-128"/>
              </a:rPr>
              <a:t>Digitales</a:t>
            </a:r>
          </a:p>
        </p:txBody>
      </p:sp>
      <p:sp>
        <p:nvSpPr>
          <p:cNvPr id="24" name="Oval 187">
            <a:extLst>
              <a:ext uri="{FF2B5EF4-FFF2-40B4-BE49-F238E27FC236}">
                <a16:creationId xmlns:a16="http://schemas.microsoft.com/office/drawing/2014/main" id="{9C1CC60B-AEAE-494C-9C2C-0B50C7FF45DE}"/>
              </a:ext>
            </a:extLst>
          </p:cNvPr>
          <p:cNvSpPr>
            <a:spLocks noChangeArrowheads="1"/>
          </p:cNvSpPr>
          <p:nvPr/>
        </p:nvSpPr>
        <p:spPr bwMode="gray">
          <a:xfrm>
            <a:off x="6228329" y="5593897"/>
            <a:ext cx="1189038" cy="1189038"/>
          </a:xfrm>
          <a:prstGeom prst="ellipse">
            <a:avLst/>
          </a:prstGeom>
          <a:solidFill>
            <a:srgbClr val="447E93"/>
          </a:solidFill>
          <a:ln>
            <a:noFill/>
          </a:ln>
          <a:effectLst/>
        </p:spPr>
        <p:txBody>
          <a:bodyPr wrap="none" anchor="ctr"/>
          <a:lstStyle/>
          <a:p>
            <a:pPr algn="ctr">
              <a:lnSpc>
                <a:spcPct val="90000"/>
              </a:lnSpc>
              <a:defRPr/>
            </a:pPr>
            <a:r>
              <a:rPr lang="es-CO" kern="0" dirty="0">
                <a:solidFill>
                  <a:prstClr val="white"/>
                </a:solidFill>
                <a:latin typeface="Calibri"/>
                <a:ea typeface="ＭＳ Ｐゴシック" pitchFamily="34" charset="-128"/>
              </a:rPr>
              <a:t>Redes</a:t>
            </a:r>
          </a:p>
          <a:p>
            <a:pPr algn="ctr">
              <a:lnSpc>
                <a:spcPct val="90000"/>
              </a:lnSpc>
              <a:defRPr/>
            </a:pPr>
            <a:r>
              <a:rPr lang="es-CO" kern="0" dirty="0">
                <a:solidFill>
                  <a:prstClr val="white"/>
                </a:solidFill>
                <a:latin typeface="Calibri"/>
                <a:ea typeface="ＭＳ Ｐゴシック" pitchFamily="34" charset="-128"/>
              </a:rPr>
              <a:t>Sociales </a:t>
            </a:r>
          </a:p>
          <a:p>
            <a:pPr algn="ctr">
              <a:lnSpc>
                <a:spcPct val="90000"/>
              </a:lnSpc>
              <a:defRPr/>
            </a:pPr>
            <a:r>
              <a:rPr lang="es-CO" kern="0" dirty="0">
                <a:solidFill>
                  <a:prstClr val="white"/>
                </a:solidFill>
                <a:latin typeface="Calibri"/>
                <a:ea typeface="ＭＳ Ｐゴシック" pitchFamily="34" charset="-128"/>
              </a:rPr>
              <a:t>@ KP</a:t>
            </a:r>
          </a:p>
        </p:txBody>
      </p:sp>
      <p:sp>
        <p:nvSpPr>
          <p:cNvPr id="25" name="Oval 184">
            <a:extLst>
              <a:ext uri="{FF2B5EF4-FFF2-40B4-BE49-F238E27FC236}">
                <a16:creationId xmlns:a16="http://schemas.microsoft.com/office/drawing/2014/main" id="{55F6DA01-6C72-4845-9018-E64E40652CC9}"/>
              </a:ext>
            </a:extLst>
          </p:cNvPr>
          <p:cNvSpPr>
            <a:spLocks noChangeArrowheads="1"/>
          </p:cNvSpPr>
          <p:nvPr/>
        </p:nvSpPr>
        <p:spPr bwMode="gray">
          <a:xfrm>
            <a:off x="5195000" y="3067527"/>
            <a:ext cx="2065276" cy="1925017"/>
          </a:xfrm>
          <a:prstGeom prst="ellipse">
            <a:avLst/>
          </a:prstGeom>
          <a:noFill/>
          <a:ln w="38100">
            <a:solidFill>
              <a:srgbClr val="FF70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600" b="1" dirty="0">
                <a:solidFill>
                  <a:srgbClr val="003955"/>
                </a:solidFill>
              </a:rPr>
              <a:t>Plataforma de </a:t>
            </a:r>
            <a:br>
              <a:rPr lang="es-CO" sz="1600" b="1" dirty="0">
                <a:solidFill>
                  <a:srgbClr val="003955"/>
                </a:solidFill>
              </a:rPr>
            </a:br>
            <a:r>
              <a:rPr lang="es-CO" sz="1600" b="1" dirty="0">
                <a:solidFill>
                  <a:srgbClr val="003955"/>
                </a:solidFill>
              </a:rPr>
              <a:t>Servicios Digitales</a:t>
            </a:r>
          </a:p>
          <a:p>
            <a:pPr algn="ctr"/>
            <a:r>
              <a:rPr lang="es-CO" sz="1600" b="1" dirty="0">
                <a:solidFill>
                  <a:srgbClr val="003955"/>
                </a:solidFill>
              </a:rPr>
              <a:t>(Cloud; </a:t>
            </a:r>
            <a:r>
              <a:rPr lang="es-CO" sz="1500" b="1" dirty="0">
                <a:solidFill>
                  <a:srgbClr val="003955"/>
                </a:solidFill>
              </a:rPr>
              <a:t>Virtualización</a:t>
            </a:r>
            <a:r>
              <a:rPr lang="es-CO" sz="1600" b="1" dirty="0">
                <a:solidFill>
                  <a:srgbClr val="003955"/>
                </a:solidFill>
              </a:rPr>
              <a:t>)</a:t>
            </a:r>
          </a:p>
        </p:txBody>
      </p:sp>
    </p:spTree>
    <p:extLst>
      <p:ext uri="{BB962C8B-B14F-4D97-AF65-F5344CB8AC3E}">
        <p14:creationId xmlns:p14="http://schemas.microsoft.com/office/powerpoint/2010/main" val="20426593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Marcador de contenido 8"/>
          <p:cNvSpPr>
            <a:spLocks noGrp="1"/>
          </p:cNvSpPr>
          <p:nvPr>
            <p:ph idx="1"/>
          </p:nvPr>
        </p:nvSpPr>
        <p:spPr>
          <a:xfrm>
            <a:off x="60834" y="101363"/>
            <a:ext cx="10515600" cy="4351338"/>
          </a:xfrm>
        </p:spPr>
        <p:txBody>
          <a:bodyPr>
            <a:normAutofit/>
          </a:bodyPr>
          <a:lstStyle/>
          <a:p>
            <a:pPr marL="0" indent="0">
              <a:buNone/>
            </a:pPr>
            <a:r>
              <a:rPr lang="es-CO" sz="2600" b="1" i="1" dirty="0">
                <a:solidFill>
                  <a:srgbClr val="002060"/>
                </a:solidFill>
                <a:latin typeface="+mn-lt"/>
                <a:ea typeface="+mj-ea"/>
                <a:cs typeface="+mj-cs"/>
              </a:rPr>
              <a:t>PAÍS VASCO:  </a:t>
            </a:r>
            <a:r>
              <a:rPr lang="es-CO" sz="2600" b="1" i="1" dirty="0">
                <a:solidFill>
                  <a:srgbClr val="447E93"/>
                </a:solidFill>
                <a:latin typeface="+mn-lt"/>
                <a:ea typeface="+mj-ea"/>
                <a:cs typeface="+mj-cs"/>
              </a:rPr>
              <a:t>Gestión de la cronicidad - Atención primaria en salud.</a:t>
            </a:r>
          </a:p>
          <a:p>
            <a:pPr marL="0" indent="0">
              <a:buNone/>
            </a:pPr>
            <a:r>
              <a:rPr lang="es-CO" sz="2600" b="1" i="1" dirty="0">
                <a:solidFill>
                  <a:schemeClr val="accent6">
                    <a:lumMod val="50000"/>
                  </a:schemeClr>
                </a:solidFill>
                <a:latin typeface="+mn-lt"/>
              </a:rPr>
              <a:t> </a:t>
            </a:r>
            <a:endParaRPr lang="es-CO" sz="2600" i="1" dirty="0">
              <a:latin typeface="+mn-lt"/>
            </a:endParaRPr>
          </a:p>
          <a:p>
            <a:pPr marL="0" indent="0">
              <a:buNone/>
            </a:pPr>
            <a:endParaRPr lang="es-CO" sz="2600" i="1" dirty="0">
              <a:latin typeface="+mn-lt"/>
            </a:endParaRPr>
          </a:p>
        </p:txBody>
      </p:sp>
      <p:sp>
        <p:nvSpPr>
          <p:cNvPr id="6" name="Marcador de número de diapositiva 5"/>
          <p:cNvSpPr>
            <a:spLocks noGrp="1"/>
          </p:cNvSpPr>
          <p:nvPr>
            <p:ph type="sldNum" sz="quarter" idx="12"/>
          </p:nvPr>
        </p:nvSpPr>
        <p:spPr/>
        <p:txBody>
          <a:bodyPr/>
          <a:lstStyle/>
          <a:p>
            <a:fld id="{B66C79CE-90A6-43C0-BE8D-F5CF2D4BE574}" type="slidenum">
              <a:rPr lang="es-CO" smtClean="0"/>
              <a:pPr/>
              <a:t>9</a:t>
            </a:fld>
            <a:endParaRPr lang="es-CO" dirty="0"/>
          </a:p>
        </p:txBody>
      </p:sp>
      <p:pic>
        <p:nvPicPr>
          <p:cNvPr id="5" name="Imagen 4"/>
          <p:cNvPicPr>
            <a:picLocks noChangeAspect="1"/>
          </p:cNvPicPr>
          <p:nvPr/>
        </p:nvPicPr>
        <p:blipFill>
          <a:blip r:embed="rId2"/>
          <a:stretch>
            <a:fillRect/>
          </a:stretch>
        </p:blipFill>
        <p:spPr>
          <a:xfrm>
            <a:off x="1804489" y="675527"/>
            <a:ext cx="8583022" cy="5663702"/>
          </a:xfrm>
          <a:prstGeom prst="rect">
            <a:avLst/>
          </a:prstGeom>
        </p:spPr>
      </p:pic>
      <p:sp>
        <p:nvSpPr>
          <p:cNvPr id="8" name="CuadroTexto 7"/>
          <p:cNvSpPr txBox="1"/>
          <p:nvPr/>
        </p:nvSpPr>
        <p:spPr>
          <a:xfrm>
            <a:off x="0" y="6303146"/>
            <a:ext cx="5175208" cy="600164"/>
          </a:xfrm>
          <a:prstGeom prst="rect">
            <a:avLst/>
          </a:prstGeom>
          <a:noFill/>
        </p:spPr>
        <p:txBody>
          <a:bodyPr wrap="square" rtlCol="0">
            <a:spAutoFit/>
          </a:bodyPr>
          <a:lstStyle/>
          <a:p>
            <a:r>
              <a:rPr lang="es-CO" sz="1100" dirty="0">
                <a:hlinkClick r:id="rId3"/>
              </a:rPr>
              <a:t>https://www.osakidetza.euskadi.eus/contenidos/informacion/documentos_cronicos/eu_cronic/adjuntos/EstrategiaCronicidad.pdf</a:t>
            </a:r>
            <a:endParaRPr lang="es-CO" sz="1100" dirty="0"/>
          </a:p>
          <a:p>
            <a:endParaRPr lang="es-CO" sz="1100" dirty="0"/>
          </a:p>
        </p:txBody>
      </p:sp>
      <p:pic>
        <p:nvPicPr>
          <p:cNvPr id="12" name="Imagen 11">
            <a:extLst>
              <a:ext uri="{FF2B5EF4-FFF2-40B4-BE49-F238E27FC236}">
                <a16:creationId xmlns:a16="http://schemas.microsoft.com/office/drawing/2014/main" id="{1AA5BBA8-4FE0-47F4-BF17-87DDC1EAA21B}"/>
              </a:ext>
            </a:extLst>
          </p:cNvPr>
          <p:cNvPicPr>
            <a:picLocks noChangeAspect="1"/>
          </p:cNvPicPr>
          <p:nvPr/>
        </p:nvPicPr>
        <p:blipFill rotWithShape="1">
          <a:blip r:embed="rId4"/>
          <a:srcRect b="8571"/>
          <a:stretch/>
        </p:blipFill>
        <p:spPr>
          <a:xfrm>
            <a:off x="10016197" y="79564"/>
            <a:ext cx="2114969" cy="595685"/>
          </a:xfrm>
          <a:prstGeom prst="rect">
            <a:avLst/>
          </a:prstGeom>
        </p:spPr>
      </p:pic>
    </p:spTree>
    <p:extLst>
      <p:ext uri="{BB962C8B-B14F-4D97-AF65-F5344CB8AC3E}">
        <p14:creationId xmlns:p14="http://schemas.microsoft.com/office/powerpoint/2010/main" val="4077483716"/>
      </p:ext>
    </p:extLst>
  </p:cSld>
  <p:clrMapOvr>
    <a:masterClrMapping/>
  </p:clrMapOvr>
</p:sld>
</file>

<file path=ppt/theme/theme1.xml><?xml version="1.0" encoding="utf-8"?>
<a:theme xmlns:a="http://schemas.openxmlformats.org/drawingml/2006/main" name="Office Theme">
  <a:themeElements>
    <a:clrScheme name="Blue">
      <a:dk1>
        <a:srgbClr val="3F3F3F"/>
      </a:dk1>
      <a:lt1>
        <a:sysClr val="window" lastClr="FFFFFF"/>
      </a:lt1>
      <a:dk2>
        <a:srgbClr val="313C41"/>
      </a:dk2>
      <a:lt2>
        <a:srgbClr val="FFFFFF"/>
      </a:lt2>
      <a:accent1>
        <a:srgbClr val="56BEEC"/>
      </a:accent1>
      <a:accent2>
        <a:srgbClr val="31A8DF"/>
      </a:accent2>
      <a:accent3>
        <a:srgbClr val="238ACB"/>
      </a:accent3>
      <a:accent4>
        <a:srgbClr val="1A6798"/>
      </a:accent4>
      <a:accent5>
        <a:srgbClr val="189ED9"/>
      </a:accent5>
      <a:accent6>
        <a:srgbClr val="189ED9"/>
      </a:accent6>
      <a:hlink>
        <a:srgbClr val="A05024"/>
      </a:hlink>
      <a:folHlink>
        <a:srgbClr val="FEC037"/>
      </a:folHlink>
    </a:clrScheme>
    <a:fontScheme name="Modern Automotive">
      <a:majorFont>
        <a:latin typeface="Montserrat"/>
        <a:ea typeface=""/>
        <a:cs typeface=""/>
      </a:majorFont>
      <a:minorFont>
        <a:latin typeface="Source Sans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19464</TotalTime>
  <Words>2094</Words>
  <Application>Microsoft Office PowerPoint</Application>
  <PresentationFormat>Panorámica</PresentationFormat>
  <Paragraphs>452</Paragraphs>
  <Slides>42</Slides>
  <Notes>4</Notes>
  <HiddenSlides>0</HiddenSlides>
  <MMClips>0</MMClips>
  <ScaleCrop>false</ScaleCrop>
  <HeadingPairs>
    <vt:vector size="6" baseType="variant">
      <vt:variant>
        <vt:lpstr>Fuentes usadas</vt:lpstr>
      </vt:variant>
      <vt:variant>
        <vt:i4>12</vt:i4>
      </vt:variant>
      <vt:variant>
        <vt:lpstr>Tema</vt:lpstr>
      </vt:variant>
      <vt:variant>
        <vt:i4>1</vt:i4>
      </vt:variant>
      <vt:variant>
        <vt:lpstr>Títulos de diapositiva</vt:lpstr>
      </vt:variant>
      <vt:variant>
        <vt:i4>42</vt:i4>
      </vt:variant>
    </vt:vector>
  </HeadingPairs>
  <TitlesOfParts>
    <vt:vector size="55" baseType="lpstr">
      <vt:lpstr>ＭＳ Ｐゴシック</vt:lpstr>
      <vt:lpstr>Arial</vt:lpstr>
      <vt:lpstr>Arial Narrow</vt:lpstr>
      <vt:lpstr>Calibri</vt:lpstr>
      <vt:lpstr>Calibri Light</vt:lpstr>
      <vt:lpstr>Montserrat</vt:lpstr>
      <vt:lpstr>Myriad Pro</vt:lpstr>
      <vt:lpstr>Roboto Bk</vt:lpstr>
      <vt:lpstr>Source Sans Pro</vt:lpstr>
      <vt:lpstr>Times New Roman</vt:lpstr>
      <vt:lpstr>Tw Cen MT</vt:lpstr>
      <vt:lpstr>ヒラギノ角ゴ Pro W3</vt:lpstr>
      <vt:lpstr>Office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Propuesta de pago de acuerdo con gerenciamiento de la salud individual y colectiva en los territorios.  Las IPS  que  presten Servicios de salud  con enfoque de Gestión de riesgo y con Indicadores de resultados  en eficiencia, efectividad</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ICONIC</dc:title>
  <dc:creator>Musedsmh</dc:creator>
  <cp:lastModifiedBy>alvaro fernando burbano delgado</cp:lastModifiedBy>
  <cp:revision>1110</cp:revision>
  <dcterms:created xsi:type="dcterms:W3CDTF">2017-01-10T11:09:36Z</dcterms:created>
  <dcterms:modified xsi:type="dcterms:W3CDTF">2019-10-08T18:32:17Z</dcterms:modified>
</cp:coreProperties>
</file>